
<file path=[Content_Types].xml><?xml version="1.0" encoding="utf-8"?>
<Types xmlns="http://schemas.openxmlformats.org/package/2006/content-types">
  <Default Extension="emf" ContentType="image/x-emf"/>
  <Default Extension="fntdata" ContentType="application/x-fontdata"/>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4" r:id="rId1"/>
  </p:sldMasterIdLst>
  <p:notesMasterIdLst>
    <p:notesMasterId r:id="rId34"/>
  </p:notesMasterIdLst>
  <p:sldIdLst>
    <p:sldId id="256" r:id="rId2"/>
    <p:sldId id="287" r:id="rId3"/>
    <p:sldId id="259" r:id="rId4"/>
    <p:sldId id="282" r:id="rId5"/>
    <p:sldId id="279" r:id="rId6"/>
    <p:sldId id="280" r:id="rId7"/>
    <p:sldId id="281" r:id="rId8"/>
    <p:sldId id="260" r:id="rId9"/>
    <p:sldId id="261" r:id="rId10"/>
    <p:sldId id="268" r:id="rId11"/>
    <p:sldId id="269" r:id="rId12"/>
    <p:sldId id="267" r:id="rId13"/>
    <p:sldId id="272" r:id="rId14"/>
    <p:sldId id="262" r:id="rId15"/>
    <p:sldId id="263" r:id="rId16"/>
    <p:sldId id="264" r:id="rId17"/>
    <p:sldId id="265" r:id="rId18"/>
    <p:sldId id="266" r:id="rId19"/>
    <p:sldId id="273" r:id="rId20"/>
    <p:sldId id="274" r:id="rId21"/>
    <p:sldId id="290" r:id="rId22"/>
    <p:sldId id="276" r:id="rId23"/>
    <p:sldId id="277" r:id="rId24"/>
    <p:sldId id="278" r:id="rId25"/>
    <p:sldId id="288" r:id="rId26"/>
    <p:sldId id="289" r:id="rId27"/>
    <p:sldId id="258" r:id="rId28"/>
    <p:sldId id="283" r:id="rId29"/>
    <p:sldId id="271" r:id="rId30"/>
    <p:sldId id="284" r:id="rId31"/>
    <p:sldId id="270" r:id="rId32"/>
    <p:sldId id="285" r:id="rId33"/>
  </p:sldIdLst>
  <p:sldSz cx="9144000" cy="6858000" type="screen4x3"/>
  <p:notesSz cx="7010400" cy="9296400"/>
  <p:embeddedFontLst>
    <p:embeddedFont>
      <p:font typeface="Bodoni" panose="020B0604020202020204" charset="0"/>
      <p:bold r:id="rId35"/>
      <p:boldItalic r:id="rId36"/>
    </p:embeddedFont>
    <p:embeddedFont>
      <p:font typeface="Cavolini" panose="03000502040302020204" pitchFamily="66" charset="0"/>
      <p:regular r:id="rId37"/>
      <p:bold r:id="rId38"/>
      <p:italic r:id="rId39"/>
      <p:boldItalic r:id="rId40"/>
    </p:embeddedFont>
    <p:embeddedFont>
      <p:font typeface="Century Gothic" panose="020B0502020202020204" pitchFamily="34" charset="0"/>
      <p:regular r:id="rId41"/>
      <p:bold r:id="rId42"/>
      <p:italic r:id="rId43"/>
      <p:boldItalic r:id="rId44"/>
    </p:embeddedFont>
    <p:embeddedFont>
      <p:font typeface="Comfortaa" panose="020B0604020202020204" charset="0"/>
      <p:regular r:id="rId45"/>
      <p:bold r:id="rId46"/>
    </p:embeddedFont>
    <p:embeddedFont>
      <p:font typeface="Comic Sans MS" panose="030F0702030302020204" pitchFamily="66" charset="0"/>
      <p:regular r:id="rId47"/>
      <p:bold r:id="rId48"/>
      <p:italic r:id="rId49"/>
      <p:boldItalic r:id="rId50"/>
    </p:embeddedFont>
    <p:embeddedFont>
      <p:font typeface="Game On_PersonalUseOnly" panose="02000000000000000000" pitchFamily="2" charset="0"/>
      <p:regular r:id="rId51"/>
    </p:embeddedFont>
    <p:embeddedFont>
      <p:font typeface="HelloAsparagus" panose="02000603000000000000" pitchFamily="2" charset="0"/>
      <p:regular r:id="rId52"/>
    </p:embeddedFont>
    <p:embeddedFont>
      <p:font typeface="Quattrocento Sans" panose="020B0502050000020003" pitchFamily="34"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gmlOQqPOb1gfkK9B+8k07rYxvJo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1E820A-1562-4785-8B51-5FEF41E179BC}" v="663" dt="2024-08-14T15:32:15.144"/>
  </p1510:revLst>
</p1510:revInfo>
</file>

<file path=ppt/tableStyles.xml><?xml version="1.0" encoding="utf-8"?>
<a:tblStyleLst xmlns:a="http://schemas.openxmlformats.org/drawingml/2006/main" def="{C1CFD77F-3C9A-4BFA-ACD0-3F7C2873C200}">
  <a:tblStyle styleId="{C1CFD77F-3C9A-4BFA-ACD0-3F7C2873C20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81707" autoAdjust="0"/>
  </p:normalViewPr>
  <p:slideViewPr>
    <p:cSldViewPr snapToGrid="0">
      <p:cViewPr varScale="1">
        <p:scale>
          <a:sx n="72" d="100"/>
          <a:sy n="72" d="100"/>
        </p:scale>
        <p:origin x="1064" y="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font" Target="fonts/font20.fntdata"/><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herton, Mari" userId="2195329b-34af-4966-8500-6c3c60231faf" providerId="ADAL" clId="{841E820A-1562-4785-8B51-5FEF41E179BC}"/>
    <pc:docChg chg="undo redo custSel addSld delSld modSld sldOrd modMainMaster">
      <pc:chgData name="Atherton, Mari" userId="2195329b-34af-4966-8500-6c3c60231faf" providerId="ADAL" clId="{841E820A-1562-4785-8B51-5FEF41E179BC}" dt="2024-08-14T15:46:47.424" v="2762" actId="122"/>
      <pc:docMkLst>
        <pc:docMk/>
      </pc:docMkLst>
      <pc:sldChg chg="addSp delSp modSp mod">
        <pc:chgData name="Atherton, Mari" userId="2195329b-34af-4966-8500-6c3c60231faf" providerId="ADAL" clId="{841E820A-1562-4785-8B51-5FEF41E179BC}" dt="2024-08-10T02:38:28.102" v="1993" actId="1076"/>
        <pc:sldMkLst>
          <pc:docMk/>
          <pc:sldMk cId="0" sldId="256"/>
        </pc:sldMkLst>
        <pc:spChg chg="add del mod">
          <ac:chgData name="Atherton, Mari" userId="2195329b-34af-4966-8500-6c3c60231faf" providerId="ADAL" clId="{841E820A-1562-4785-8B51-5FEF41E179BC}" dt="2024-08-10T02:37:45.279" v="1985"/>
          <ac:spMkLst>
            <pc:docMk/>
            <pc:sldMk cId="0" sldId="256"/>
            <ac:spMk id="2" creationId="{0759BE0D-408C-9B2D-6B58-0F2E8CFB8221}"/>
          </ac:spMkLst>
        </pc:spChg>
        <pc:spChg chg="add del mod">
          <ac:chgData name="Atherton, Mari" userId="2195329b-34af-4966-8500-6c3c60231faf" providerId="ADAL" clId="{841E820A-1562-4785-8B51-5FEF41E179BC}" dt="2024-08-10T02:38:19.684" v="1992" actId="20577"/>
          <ac:spMkLst>
            <pc:docMk/>
            <pc:sldMk cId="0" sldId="256"/>
            <ac:spMk id="101" creationId="{00000000-0000-0000-0000-000000000000}"/>
          </ac:spMkLst>
        </pc:spChg>
        <pc:spChg chg="add del mod">
          <ac:chgData name="Atherton, Mari" userId="2195329b-34af-4966-8500-6c3c60231faf" providerId="ADAL" clId="{841E820A-1562-4785-8B51-5FEF41E179BC}" dt="2024-08-10T02:36:11.756" v="1972" actId="1076"/>
          <ac:spMkLst>
            <pc:docMk/>
            <pc:sldMk cId="0" sldId="256"/>
            <ac:spMk id="103" creationId="{00000000-0000-0000-0000-000000000000}"/>
          </ac:spMkLst>
        </pc:spChg>
        <pc:spChg chg="mod">
          <ac:chgData name="Atherton, Mari" userId="2195329b-34af-4966-8500-6c3c60231faf" providerId="ADAL" clId="{841E820A-1562-4785-8B51-5FEF41E179BC}" dt="2024-08-03T21:10:42.107" v="17" actId="1036"/>
          <ac:spMkLst>
            <pc:docMk/>
            <pc:sldMk cId="0" sldId="256"/>
            <ac:spMk id="105" creationId="{00000000-0000-0000-0000-000000000000}"/>
          </ac:spMkLst>
        </pc:spChg>
        <pc:picChg chg="add del mod">
          <ac:chgData name="Atherton, Mari" userId="2195329b-34af-4966-8500-6c3c60231faf" providerId="ADAL" clId="{841E820A-1562-4785-8B51-5FEF41E179BC}" dt="2024-08-06T03:15:53.314" v="1544" actId="1076"/>
          <ac:picMkLst>
            <pc:docMk/>
            <pc:sldMk cId="0" sldId="256"/>
            <ac:picMk id="2" creationId="{52B55AD6-3D50-97F4-5C67-6F91DC7EAD04}"/>
          </ac:picMkLst>
        </pc:picChg>
        <pc:picChg chg="mod">
          <ac:chgData name="Atherton, Mari" userId="2195329b-34af-4966-8500-6c3c60231faf" providerId="ADAL" clId="{841E820A-1562-4785-8B51-5FEF41E179BC}" dt="2024-08-06T03:14:02.258" v="1523" actId="1076"/>
          <ac:picMkLst>
            <pc:docMk/>
            <pc:sldMk cId="0" sldId="256"/>
            <ac:picMk id="104" creationId="{00000000-0000-0000-0000-000000000000}"/>
          </ac:picMkLst>
        </pc:picChg>
        <pc:picChg chg="add del mod">
          <ac:chgData name="Atherton, Mari" userId="2195329b-34af-4966-8500-6c3c60231faf" providerId="ADAL" clId="{841E820A-1562-4785-8B51-5FEF41E179BC}" dt="2024-08-10T02:37:45.279" v="1983" actId="478"/>
          <ac:picMkLst>
            <pc:docMk/>
            <pc:sldMk cId="0" sldId="256"/>
            <ac:picMk id="107" creationId="{00000000-0000-0000-0000-000000000000}"/>
          </ac:picMkLst>
        </pc:picChg>
        <pc:picChg chg="add del mod">
          <ac:chgData name="Atherton, Mari" userId="2195329b-34af-4966-8500-6c3c60231faf" providerId="ADAL" clId="{841E820A-1562-4785-8B51-5FEF41E179BC}" dt="2024-08-10T02:36:11.756" v="1972" actId="1076"/>
          <ac:picMkLst>
            <pc:docMk/>
            <pc:sldMk cId="0" sldId="256"/>
            <ac:picMk id="1026" creationId="{E68E35E0-ECD3-A01D-A9B9-9E9B86F52492}"/>
          </ac:picMkLst>
        </pc:picChg>
        <pc:picChg chg="add">
          <ac:chgData name="Atherton, Mari" userId="2195329b-34af-4966-8500-6c3c60231faf" providerId="ADAL" clId="{841E820A-1562-4785-8B51-5FEF41E179BC}" dt="2024-08-10T02:37:04.027" v="1975"/>
          <ac:picMkLst>
            <pc:docMk/>
            <pc:sldMk cId="0" sldId="256"/>
            <ac:picMk id="1028" creationId="{5C11D0E4-4E1A-6B74-DBE8-F877B62C2A6C}"/>
          </ac:picMkLst>
        </pc:picChg>
        <pc:picChg chg="add mod">
          <ac:chgData name="Atherton, Mari" userId="2195329b-34af-4966-8500-6c3c60231faf" providerId="ADAL" clId="{841E820A-1562-4785-8B51-5FEF41E179BC}" dt="2024-08-10T02:38:28.102" v="1993" actId="1076"/>
          <ac:picMkLst>
            <pc:docMk/>
            <pc:sldMk cId="0" sldId="256"/>
            <ac:picMk id="1030" creationId="{84CE9D35-C490-3901-3150-32A76C60E093}"/>
          </ac:picMkLst>
        </pc:picChg>
      </pc:sldChg>
      <pc:sldChg chg="addSp modSp del mod">
        <pc:chgData name="Atherton, Mari" userId="2195329b-34af-4966-8500-6c3c60231faf" providerId="ADAL" clId="{841E820A-1562-4785-8B51-5FEF41E179BC}" dt="2024-08-03T21:56:51.771" v="580" actId="47"/>
        <pc:sldMkLst>
          <pc:docMk/>
          <pc:sldMk cId="0" sldId="257"/>
        </pc:sldMkLst>
        <pc:spChg chg="mod">
          <ac:chgData name="Atherton, Mari" userId="2195329b-34af-4966-8500-6c3c60231faf" providerId="ADAL" clId="{841E820A-1562-4785-8B51-5FEF41E179BC}" dt="2024-08-03T21:08:25.185" v="5" actId="113"/>
          <ac:spMkLst>
            <pc:docMk/>
            <pc:sldMk cId="0" sldId="257"/>
            <ac:spMk id="114" creationId="{00000000-0000-0000-0000-000000000000}"/>
          </ac:spMkLst>
        </pc:spChg>
        <pc:picChg chg="add mod">
          <ac:chgData name="Atherton, Mari" userId="2195329b-34af-4966-8500-6c3c60231faf" providerId="ADAL" clId="{841E820A-1562-4785-8B51-5FEF41E179BC}" dt="2024-08-03T21:09:47.201" v="7" actId="931"/>
          <ac:picMkLst>
            <pc:docMk/>
            <pc:sldMk cId="0" sldId="257"/>
            <ac:picMk id="3" creationId="{9F6656F2-D1D4-A107-8236-7E5391ED5586}"/>
          </ac:picMkLst>
        </pc:picChg>
      </pc:sldChg>
      <pc:sldChg chg="ord">
        <pc:chgData name="Atherton, Mari" userId="2195329b-34af-4966-8500-6c3c60231faf" providerId="ADAL" clId="{841E820A-1562-4785-8B51-5FEF41E179BC}" dt="2024-08-13T02:41:53.928" v="2725"/>
        <pc:sldMkLst>
          <pc:docMk/>
          <pc:sldMk cId="0" sldId="258"/>
        </pc:sldMkLst>
      </pc:sldChg>
      <pc:sldChg chg="addSp delSp modSp mod ord">
        <pc:chgData name="Atherton, Mari" userId="2195329b-34af-4966-8500-6c3c60231faf" providerId="ADAL" clId="{841E820A-1562-4785-8B51-5FEF41E179BC}" dt="2024-08-13T02:42:24.239" v="2729"/>
        <pc:sldMkLst>
          <pc:docMk/>
          <pc:sldMk cId="0" sldId="260"/>
        </pc:sldMkLst>
        <pc:spChg chg="add del mod">
          <ac:chgData name="Atherton, Mari" userId="2195329b-34af-4966-8500-6c3c60231faf" providerId="ADAL" clId="{841E820A-1562-4785-8B51-5FEF41E179BC}" dt="2024-08-03T22:10:14.128" v="629" actId="478"/>
          <ac:spMkLst>
            <pc:docMk/>
            <pc:sldMk cId="0" sldId="260"/>
            <ac:spMk id="2" creationId="{84D323E0-8960-7F0C-47A1-2C86E3CDF01E}"/>
          </ac:spMkLst>
        </pc:spChg>
        <pc:spChg chg="add mod">
          <ac:chgData name="Atherton, Mari" userId="2195329b-34af-4966-8500-6c3c60231faf" providerId="ADAL" clId="{841E820A-1562-4785-8B51-5FEF41E179BC}" dt="2024-08-03T22:08:23.633" v="625"/>
          <ac:spMkLst>
            <pc:docMk/>
            <pc:sldMk cId="0" sldId="260"/>
            <ac:spMk id="3" creationId="{BDF59657-45E9-A195-9E01-B2606B46158D}"/>
          </ac:spMkLst>
        </pc:spChg>
        <pc:spChg chg="mod">
          <ac:chgData name="Atherton, Mari" userId="2195329b-34af-4966-8500-6c3c60231faf" providerId="ADAL" clId="{841E820A-1562-4785-8B51-5FEF41E179BC}" dt="2024-08-06T03:13:37.984" v="1515" actId="27636"/>
          <ac:spMkLst>
            <pc:docMk/>
            <pc:sldMk cId="0" sldId="260"/>
            <ac:spMk id="135" creationId="{00000000-0000-0000-0000-000000000000}"/>
          </ac:spMkLst>
        </pc:spChg>
        <pc:spChg chg="mod">
          <ac:chgData name="Atherton, Mari" userId="2195329b-34af-4966-8500-6c3c60231faf" providerId="ADAL" clId="{841E820A-1562-4785-8B51-5FEF41E179BC}" dt="2024-08-03T22:07:52.541" v="619" actId="1076"/>
          <ac:spMkLst>
            <pc:docMk/>
            <pc:sldMk cId="0" sldId="260"/>
            <ac:spMk id="136" creationId="{00000000-0000-0000-0000-000000000000}"/>
          </ac:spMkLst>
        </pc:spChg>
        <pc:picChg chg="add mod">
          <ac:chgData name="Atherton, Mari" userId="2195329b-34af-4966-8500-6c3c60231faf" providerId="ADAL" clId="{841E820A-1562-4785-8B51-5FEF41E179BC}" dt="2024-08-03T22:08:22.898" v="624" actId="14100"/>
          <ac:picMkLst>
            <pc:docMk/>
            <pc:sldMk cId="0" sldId="260"/>
            <ac:picMk id="4" creationId="{0BD385F1-1508-B1ED-7C32-54B8D6B07196}"/>
          </ac:picMkLst>
        </pc:picChg>
        <pc:picChg chg="add mod">
          <ac:chgData name="Atherton, Mari" userId="2195329b-34af-4966-8500-6c3c60231faf" providerId="ADAL" clId="{841E820A-1562-4785-8B51-5FEF41E179BC}" dt="2024-08-03T22:10:21.029" v="630" actId="1076"/>
          <ac:picMkLst>
            <pc:docMk/>
            <pc:sldMk cId="0" sldId="260"/>
            <ac:picMk id="5" creationId="{C7F453EA-4702-36A8-0FB6-1390D6227EA2}"/>
          </ac:picMkLst>
        </pc:picChg>
        <pc:picChg chg="del">
          <ac:chgData name="Atherton, Mari" userId="2195329b-34af-4966-8500-6c3c60231faf" providerId="ADAL" clId="{841E820A-1562-4785-8B51-5FEF41E179BC}" dt="2024-08-03T21:58:17.213" v="605" actId="478"/>
          <ac:picMkLst>
            <pc:docMk/>
            <pc:sldMk cId="0" sldId="260"/>
            <ac:picMk id="137" creationId="{00000000-0000-0000-0000-000000000000}"/>
          </ac:picMkLst>
        </pc:picChg>
        <pc:picChg chg="add mod">
          <ac:chgData name="Atherton, Mari" userId="2195329b-34af-4966-8500-6c3c60231faf" providerId="ADAL" clId="{841E820A-1562-4785-8B51-5FEF41E179BC}" dt="2024-08-03T22:07:52.541" v="619" actId="1076"/>
          <ac:picMkLst>
            <pc:docMk/>
            <pc:sldMk cId="0" sldId="260"/>
            <ac:picMk id="1026" creationId="{B0852A13-9268-2DB3-02E5-40DC10409871}"/>
          </ac:picMkLst>
        </pc:picChg>
      </pc:sldChg>
      <pc:sldChg chg="ord">
        <pc:chgData name="Atherton, Mari" userId="2195329b-34af-4966-8500-6c3c60231faf" providerId="ADAL" clId="{841E820A-1562-4785-8B51-5FEF41E179BC}" dt="2024-08-13T02:42:29.892" v="2731"/>
        <pc:sldMkLst>
          <pc:docMk/>
          <pc:sldMk cId="0" sldId="261"/>
        </pc:sldMkLst>
      </pc:sldChg>
      <pc:sldChg chg="ord">
        <pc:chgData name="Atherton, Mari" userId="2195329b-34af-4966-8500-6c3c60231faf" providerId="ADAL" clId="{841E820A-1562-4785-8B51-5FEF41E179BC}" dt="2024-08-13T02:38:43.425" v="2707"/>
        <pc:sldMkLst>
          <pc:docMk/>
          <pc:sldMk cId="0" sldId="262"/>
        </pc:sldMkLst>
      </pc:sldChg>
      <pc:sldChg chg="ord">
        <pc:chgData name="Atherton, Mari" userId="2195329b-34af-4966-8500-6c3c60231faf" providerId="ADAL" clId="{841E820A-1562-4785-8B51-5FEF41E179BC}" dt="2024-08-13T02:38:51.236" v="2709"/>
        <pc:sldMkLst>
          <pc:docMk/>
          <pc:sldMk cId="0" sldId="263"/>
        </pc:sldMkLst>
      </pc:sldChg>
      <pc:sldChg chg="modSp mod">
        <pc:chgData name="Atherton, Mari" userId="2195329b-34af-4966-8500-6c3c60231faf" providerId="ADAL" clId="{841E820A-1562-4785-8B51-5FEF41E179BC}" dt="2024-08-06T03:13:37.990" v="1516" actId="27636"/>
        <pc:sldMkLst>
          <pc:docMk/>
          <pc:sldMk cId="0" sldId="265"/>
        </pc:sldMkLst>
        <pc:spChg chg="mod">
          <ac:chgData name="Atherton, Mari" userId="2195329b-34af-4966-8500-6c3c60231faf" providerId="ADAL" clId="{841E820A-1562-4785-8B51-5FEF41E179BC}" dt="2024-08-06T03:13:37.990" v="1516" actId="27636"/>
          <ac:spMkLst>
            <pc:docMk/>
            <pc:sldMk cId="0" sldId="265"/>
            <ac:spMk id="174" creationId="{00000000-0000-0000-0000-000000000000}"/>
          </ac:spMkLst>
        </pc:spChg>
      </pc:sldChg>
      <pc:sldChg chg="modSp mod ord">
        <pc:chgData name="Atherton, Mari" userId="2195329b-34af-4966-8500-6c3c60231faf" providerId="ADAL" clId="{841E820A-1562-4785-8B51-5FEF41E179BC}" dt="2024-08-13T02:43:15.455" v="2737"/>
        <pc:sldMkLst>
          <pc:docMk/>
          <pc:sldMk cId="0" sldId="267"/>
        </pc:sldMkLst>
        <pc:spChg chg="mod">
          <ac:chgData name="Atherton, Mari" userId="2195329b-34af-4966-8500-6c3c60231faf" providerId="ADAL" clId="{841E820A-1562-4785-8B51-5FEF41E179BC}" dt="2024-08-03T22:12:21.695" v="672" actId="27636"/>
          <ac:spMkLst>
            <pc:docMk/>
            <pc:sldMk cId="0" sldId="267"/>
            <ac:spMk id="190" creationId="{00000000-0000-0000-0000-000000000000}"/>
          </ac:spMkLst>
        </pc:spChg>
      </pc:sldChg>
      <pc:sldChg chg="modSp mod ord setBg">
        <pc:chgData name="Atherton, Mari" userId="2195329b-34af-4966-8500-6c3c60231faf" providerId="ADAL" clId="{841E820A-1562-4785-8B51-5FEF41E179BC}" dt="2024-08-13T02:42:51.477" v="2733"/>
        <pc:sldMkLst>
          <pc:docMk/>
          <pc:sldMk cId="0" sldId="268"/>
        </pc:sldMkLst>
        <pc:spChg chg="mod">
          <ac:chgData name="Atherton, Mari" userId="2195329b-34af-4966-8500-6c3c60231faf" providerId="ADAL" clId="{841E820A-1562-4785-8B51-5FEF41E179BC}" dt="2024-08-06T03:13:37.997" v="1517" actId="27636"/>
          <ac:spMkLst>
            <pc:docMk/>
            <pc:sldMk cId="0" sldId="268"/>
            <ac:spMk id="198" creationId="{00000000-0000-0000-0000-000000000000}"/>
          </ac:spMkLst>
        </pc:spChg>
        <pc:spChg chg="mod">
          <ac:chgData name="Atherton, Mari" userId="2195329b-34af-4966-8500-6c3c60231faf" providerId="ADAL" clId="{841E820A-1562-4785-8B51-5FEF41E179BC}" dt="2024-08-08T15:28:07.609" v="1583" actId="207"/>
          <ac:spMkLst>
            <pc:docMk/>
            <pc:sldMk cId="0" sldId="268"/>
            <ac:spMk id="199" creationId="{00000000-0000-0000-0000-000000000000}"/>
          </ac:spMkLst>
        </pc:spChg>
        <pc:picChg chg="mod">
          <ac:chgData name="Atherton, Mari" userId="2195329b-34af-4966-8500-6c3c60231faf" providerId="ADAL" clId="{841E820A-1562-4785-8B51-5FEF41E179BC}" dt="2024-08-08T15:28:20.370" v="1585" actId="1076"/>
          <ac:picMkLst>
            <pc:docMk/>
            <pc:sldMk cId="0" sldId="268"/>
            <ac:picMk id="202" creationId="{00000000-0000-0000-0000-000000000000}"/>
          </ac:picMkLst>
        </pc:picChg>
      </pc:sldChg>
      <pc:sldChg chg="modSp mod ord">
        <pc:chgData name="Atherton, Mari" userId="2195329b-34af-4966-8500-6c3c60231faf" providerId="ADAL" clId="{841E820A-1562-4785-8B51-5FEF41E179BC}" dt="2024-08-13T02:43:02.739" v="2735"/>
        <pc:sldMkLst>
          <pc:docMk/>
          <pc:sldMk cId="0" sldId="269"/>
        </pc:sldMkLst>
        <pc:graphicFrameChg chg="mod modGraphic">
          <ac:chgData name="Atherton, Mari" userId="2195329b-34af-4966-8500-6c3c60231faf" providerId="ADAL" clId="{841E820A-1562-4785-8B51-5FEF41E179BC}" dt="2024-08-08T20:41:54.632" v="1805" actId="14100"/>
          <ac:graphicFrameMkLst>
            <pc:docMk/>
            <pc:sldMk cId="0" sldId="269"/>
            <ac:graphicFrameMk id="209" creationId="{00000000-0000-0000-0000-000000000000}"/>
          </ac:graphicFrameMkLst>
        </pc:graphicFrameChg>
      </pc:sldChg>
      <pc:sldChg chg="modSp mod ord">
        <pc:chgData name="Atherton, Mari" userId="2195329b-34af-4966-8500-6c3c60231faf" providerId="ADAL" clId="{841E820A-1562-4785-8B51-5FEF41E179BC}" dt="2024-08-13T02:40:06.966" v="2715"/>
        <pc:sldMkLst>
          <pc:docMk/>
          <pc:sldMk cId="0" sldId="270"/>
        </pc:sldMkLst>
        <pc:spChg chg="mod">
          <ac:chgData name="Atherton, Mari" userId="2195329b-34af-4966-8500-6c3c60231faf" providerId="ADAL" clId="{841E820A-1562-4785-8B51-5FEF41E179BC}" dt="2024-08-13T02:35:48.582" v="2692" actId="20577"/>
          <ac:spMkLst>
            <pc:docMk/>
            <pc:sldMk cId="0" sldId="270"/>
            <ac:spMk id="217" creationId="{00000000-0000-0000-0000-000000000000}"/>
          </ac:spMkLst>
        </pc:spChg>
      </pc:sldChg>
      <pc:sldChg chg="modSp mod ord setBg">
        <pc:chgData name="Atherton, Mari" userId="2195329b-34af-4966-8500-6c3c60231faf" providerId="ADAL" clId="{841E820A-1562-4785-8B51-5FEF41E179BC}" dt="2024-08-13T02:40:47.607" v="2719"/>
        <pc:sldMkLst>
          <pc:docMk/>
          <pc:sldMk cId="0" sldId="271"/>
        </pc:sldMkLst>
        <pc:spChg chg="mod">
          <ac:chgData name="Atherton, Mari" userId="2195329b-34af-4966-8500-6c3c60231faf" providerId="ADAL" clId="{841E820A-1562-4785-8B51-5FEF41E179BC}" dt="2024-08-09T00:53:00.133" v="1904" actId="113"/>
          <ac:spMkLst>
            <pc:docMk/>
            <pc:sldMk cId="0" sldId="271"/>
            <ac:spMk id="228" creationId="{00000000-0000-0000-0000-000000000000}"/>
          </ac:spMkLst>
        </pc:spChg>
      </pc:sldChg>
      <pc:sldChg chg="ord">
        <pc:chgData name="Atherton, Mari" userId="2195329b-34af-4966-8500-6c3c60231faf" providerId="ADAL" clId="{841E820A-1562-4785-8B51-5FEF41E179BC}" dt="2024-08-13T02:43:41.487" v="2739"/>
        <pc:sldMkLst>
          <pc:docMk/>
          <pc:sldMk cId="0" sldId="272"/>
        </pc:sldMkLst>
      </pc:sldChg>
      <pc:sldChg chg="modSp mod">
        <pc:chgData name="Atherton, Mari" userId="2195329b-34af-4966-8500-6c3c60231faf" providerId="ADAL" clId="{841E820A-1562-4785-8B51-5FEF41E179BC}" dt="2024-08-08T15:34:03.690" v="1594" actId="14100"/>
        <pc:sldMkLst>
          <pc:docMk/>
          <pc:sldMk cId="0" sldId="273"/>
        </pc:sldMkLst>
        <pc:spChg chg="mod">
          <ac:chgData name="Atherton, Mari" userId="2195329b-34af-4966-8500-6c3c60231faf" providerId="ADAL" clId="{841E820A-1562-4785-8B51-5FEF41E179BC}" dt="2024-08-06T03:13:38.015" v="1518" actId="27636"/>
          <ac:spMkLst>
            <pc:docMk/>
            <pc:sldMk cId="0" sldId="273"/>
            <ac:spMk id="243" creationId="{00000000-0000-0000-0000-000000000000}"/>
          </ac:spMkLst>
        </pc:spChg>
        <pc:spChg chg="mod">
          <ac:chgData name="Atherton, Mari" userId="2195329b-34af-4966-8500-6c3c60231faf" providerId="ADAL" clId="{841E820A-1562-4785-8B51-5FEF41E179BC}" dt="2024-08-08T15:34:03.690" v="1594" actId="14100"/>
          <ac:spMkLst>
            <pc:docMk/>
            <pc:sldMk cId="0" sldId="273"/>
            <ac:spMk id="246" creationId="{00000000-0000-0000-0000-000000000000}"/>
          </ac:spMkLst>
        </pc:spChg>
      </pc:sldChg>
      <pc:sldChg chg="modSp">
        <pc:chgData name="Atherton, Mari" userId="2195329b-34af-4966-8500-6c3c60231faf" providerId="ADAL" clId="{841E820A-1562-4785-8B51-5FEF41E179BC}" dt="2024-08-06T03:13:37.873" v="1514"/>
        <pc:sldMkLst>
          <pc:docMk/>
          <pc:sldMk cId="0" sldId="274"/>
        </pc:sldMkLst>
        <pc:spChg chg="mod">
          <ac:chgData name="Atherton, Mari" userId="2195329b-34af-4966-8500-6c3c60231faf" providerId="ADAL" clId="{841E820A-1562-4785-8B51-5FEF41E179BC}" dt="2024-08-06T03:13:37.873" v="1514"/>
          <ac:spMkLst>
            <pc:docMk/>
            <pc:sldMk cId="0" sldId="274"/>
            <ac:spMk id="253" creationId="{00000000-0000-0000-0000-000000000000}"/>
          </ac:spMkLst>
        </pc:spChg>
      </pc:sldChg>
      <pc:sldChg chg="modSp del mod">
        <pc:chgData name="Atherton, Mari" userId="2195329b-34af-4966-8500-6c3c60231faf" providerId="ADAL" clId="{841E820A-1562-4785-8B51-5FEF41E179BC}" dt="2024-08-10T03:04:42.376" v="2625" actId="2696"/>
        <pc:sldMkLst>
          <pc:docMk/>
          <pc:sldMk cId="0" sldId="275"/>
        </pc:sldMkLst>
        <pc:picChg chg="mod">
          <ac:chgData name="Atherton, Mari" userId="2195329b-34af-4966-8500-6c3c60231faf" providerId="ADAL" clId="{841E820A-1562-4785-8B51-5FEF41E179BC}" dt="2024-08-10T02:43:37.497" v="2019" actId="1076"/>
          <ac:picMkLst>
            <pc:docMk/>
            <pc:sldMk cId="0" sldId="275"/>
            <ac:picMk id="265" creationId="{00000000-0000-0000-0000-000000000000}"/>
          </ac:picMkLst>
        </pc:picChg>
      </pc:sldChg>
      <pc:sldChg chg="modSp mod">
        <pc:chgData name="Atherton, Mari" userId="2195329b-34af-4966-8500-6c3c60231faf" providerId="ADAL" clId="{841E820A-1562-4785-8B51-5FEF41E179BC}" dt="2024-08-09T00:54:25.222" v="1911" actId="14100"/>
        <pc:sldMkLst>
          <pc:docMk/>
          <pc:sldMk cId="0" sldId="276"/>
        </pc:sldMkLst>
        <pc:picChg chg="mod">
          <ac:chgData name="Atherton, Mari" userId="2195329b-34af-4966-8500-6c3c60231faf" providerId="ADAL" clId="{841E820A-1562-4785-8B51-5FEF41E179BC}" dt="2024-08-09T00:54:25.222" v="1911" actId="14100"/>
          <ac:picMkLst>
            <pc:docMk/>
            <pc:sldMk cId="0" sldId="276"/>
            <ac:picMk id="270" creationId="{00000000-0000-0000-0000-000000000000}"/>
          </ac:picMkLst>
        </pc:picChg>
      </pc:sldChg>
      <pc:sldChg chg="addSp delSp modSp mod setBg">
        <pc:chgData name="Atherton, Mari" userId="2195329b-34af-4966-8500-6c3c60231faf" providerId="ADAL" clId="{841E820A-1562-4785-8B51-5FEF41E179BC}" dt="2024-08-09T00:54:46.226" v="1912"/>
        <pc:sldMkLst>
          <pc:docMk/>
          <pc:sldMk cId="0" sldId="277"/>
        </pc:sldMkLst>
        <pc:spChg chg="mod">
          <ac:chgData name="Atherton, Mari" userId="2195329b-34af-4966-8500-6c3c60231faf" providerId="ADAL" clId="{841E820A-1562-4785-8B51-5FEF41E179BC}" dt="2024-08-06T02:28:09.709" v="1024" actId="1076"/>
          <ac:spMkLst>
            <pc:docMk/>
            <pc:sldMk cId="0" sldId="277"/>
            <ac:spMk id="276" creationId="{00000000-0000-0000-0000-000000000000}"/>
          </ac:spMkLst>
        </pc:spChg>
        <pc:spChg chg="mod">
          <ac:chgData name="Atherton, Mari" userId="2195329b-34af-4966-8500-6c3c60231faf" providerId="ADAL" clId="{841E820A-1562-4785-8B51-5FEF41E179BC}" dt="2024-08-08T15:34:17.512" v="1595" actId="20577"/>
          <ac:spMkLst>
            <pc:docMk/>
            <pc:sldMk cId="0" sldId="277"/>
            <ac:spMk id="277" creationId="{00000000-0000-0000-0000-000000000000}"/>
          </ac:spMkLst>
        </pc:spChg>
        <pc:spChg chg="mod">
          <ac:chgData name="Atherton, Mari" userId="2195329b-34af-4966-8500-6c3c60231faf" providerId="ADAL" clId="{841E820A-1562-4785-8B51-5FEF41E179BC}" dt="2024-08-06T02:28:55.545" v="1033" actId="14100"/>
          <ac:spMkLst>
            <pc:docMk/>
            <pc:sldMk cId="0" sldId="277"/>
            <ac:spMk id="281" creationId="{00000000-0000-0000-0000-000000000000}"/>
          </ac:spMkLst>
        </pc:spChg>
        <pc:picChg chg="add mod">
          <ac:chgData name="Atherton, Mari" userId="2195329b-34af-4966-8500-6c3c60231faf" providerId="ADAL" clId="{841E820A-1562-4785-8B51-5FEF41E179BC}" dt="2024-08-06T02:37:15.894" v="1092" actId="1076"/>
          <ac:picMkLst>
            <pc:docMk/>
            <pc:sldMk cId="0" sldId="277"/>
            <ac:picMk id="2" creationId="{589543C0-131B-9A8A-A52A-BD9BAE7704A6}"/>
          </ac:picMkLst>
        </pc:picChg>
        <pc:picChg chg="add del">
          <ac:chgData name="Atherton, Mari" userId="2195329b-34af-4966-8500-6c3c60231faf" providerId="ADAL" clId="{841E820A-1562-4785-8B51-5FEF41E179BC}" dt="2024-08-06T02:35:35.957" v="1080" actId="478"/>
          <ac:picMkLst>
            <pc:docMk/>
            <pc:sldMk cId="0" sldId="277"/>
            <ac:picMk id="3" creationId="{3E7B099A-23A5-83EB-A724-98CBF9F95233}"/>
          </ac:picMkLst>
        </pc:picChg>
        <pc:picChg chg="add del mod">
          <ac:chgData name="Atherton, Mari" userId="2195329b-34af-4966-8500-6c3c60231faf" providerId="ADAL" clId="{841E820A-1562-4785-8B51-5FEF41E179BC}" dt="2024-08-06T02:36:18.636" v="1087" actId="478"/>
          <ac:picMkLst>
            <pc:docMk/>
            <pc:sldMk cId="0" sldId="277"/>
            <ac:picMk id="4" creationId="{31E64646-DA76-8080-1E09-6B6FECDF2D01}"/>
          </ac:picMkLst>
        </pc:picChg>
        <pc:picChg chg="add mod">
          <ac:chgData name="Atherton, Mari" userId="2195329b-34af-4966-8500-6c3c60231faf" providerId="ADAL" clId="{841E820A-1562-4785-8B51-5FEF41E179BC}" dt="2024-08-06T02:37:13.352" v="1091" actId="1076"/>
          <ac:picMkLst>
            <pc:docMk/>
            <pc:sldMk cId="0" sldId="277"/>
            <ac:picMk id="5" creationId="{3773BE53-47C9-6FDE-BD46-01CA713733D1}"/>
          </ac:picMkLst>
        </pc:picChg>
        <pc:picChg chg="mod">
          <ac:chgData name="Atherton, Mari" userId="2195329b-34af-4966-8500-6c3c60231faf" providerId="ADAL" clId="{841E820A-1562-4785-8B51-5FEF41E179BC}" dt="2024-08-06T02:28:19.529" v="1026" actId="1076"/>
          <ac:picMkLst>
            <pc:docMk/>
            <pc:sldMk cId="0" sldId="277"/>
            <ac:picMk id="278" creationId="{00000000-0000-0000-0000-000000000000}"/>
          </ac:picMkLst>
        </pc:picChg>
        <pc:picChg chg="del mod">
          <ac:chgData name="Atherton, Mari" userId="2195329b-34af-4966-8500-6c3c60231faf" providerId="ADAL" clId="{841E820A-1562-4785-8B51-5FEF41E179BC}" dt="2024-08-06T02:34:16.043" v="1075" actId="478"/>
          <ac:picMkLst>
            <pc:docMk/>
            <pc:sldMk cId="0" sldId="277"/>
            <ac:picMk id="279" creationId="{00000000-0000-0000-0000-000000000000}"/>
          </ac:picMkLst>
        </pc:picChg>
        <pc:picChg chg="mod">
          <ac:chgData name="Atherton, Mari" userId="2195329b-34af-4966-8500-6c3c60231faf" providerId="ADAL" clId="{841E820A-1562-4785-8B51-5FEF41E179BC}" dt="2024-08-06T02:28:35.578" v="1030" actId="688"/>
          <ac:picMkLst>
            <pc:docMk/>
            <pc:sldMk cId="0" sldId="277"/>
            <ac:picMk id="280" creationId="{00000000-0000-0000-0000-000000000000}"/>
          </ac:picMkLst>
        </pc:picChg>
      </pc:sldChg>
      <pc:sldChg chg="addSp delSp modSp mod">
        <pc:chgData name="Atherton, Mari" userId="2195329b-34af-4966-8500-6c3c60231faf" providerId="ADAL" clId="{841E820A-1562-4785-8B51-5FEF41E179BC}" dt="2024-08-13T02:36:41.441" v="2695" actId="14100"/>
        <pc:sldMkLst>
          <pc:docMk/>
          <pc:sldMk cId="0" sldId="278"/>
        </pc:sldMkLst>
        <pc:spChg chg="add del mod">
          <ac:chgData name="Atherton, Mari" userId="2195329b-34af-4966-8500-6c3c60231faf" providerId="ADAL" clId="{841E820A-1562-4785-8B51-5FEF41E179BC}" dt="2024-08-03T22:43:04.120" v="843" actId="478"/>
          <ac:spMkLst>
            <pc:docMk/>
            <pc:sldMk cId="0" sldId="278"/>
            <ac:spMk id="2" creationId="{F812885C-987E-98FA-8CE3-65DC6AA85D4A}"/>
          </ac:spMkLst>
        </pc:spChg>
        <pc:spChg chg="mod">
          <ac:chgData name="Atherton, Mari" userId="2195329b-34af-4966-8500-6c3c60231faf" providerId="ADAL" clId="{841E820A-1562-4785-8B51-5FEF41E179BC}" dt="2024-08-08T20:46:09.201" v="1809" actId="20577"/>
          <ac:spMkLst>
            <pc:docMk/>
            <pc:sldMk cId="0" sldId="278"/>
            <ac:spMk id="286" creationId="{00000000-0000-0000-0000-000000000000}"/>
          </ac:spMkLst>
        </pc:spChg>
        <pc:spChg chg="mod">
          <ac:chgData name="Atherton, Mari" userId="2195329b-34af-4966-8500-6c3c60231faf" providerId="ADAL" clId="{841E820A-1562-4785-8B51-5FEF41E179BC}" dt="2024-08-09T00:55:43.236" v="1943" actId="20577"/>
          <ac:spMkLst>
            <pc:docMk/>
            <pc:sldMk cId="0" sldId="278"/>
            <ac:spMk id="287" creationId="{00000000-0000-0000-0000-000000000000}"/>
          </ac:spMkLst>
        </pc:spChg>
        <pc:spChg chg="mod">
          <ac:chgData name="Atherton, Mari" userId="2195329b-34af-4966-8500-6c3c60231faf" providerId="ADAL" clId="{841E820A-1562-4785-8B51-5FEF41E179BC}" dt="2024-08-03T22:46:14.435" v="891" actId="1076"/>
          <ac:spMkLst>
            <pc:docMk/>
            <pc:sldMk cId="0" sldId="278"/>
            <ac:spMk id="289" creationId="{00000000-0000-0000-0000-000000000000}"/>
          </ac:spMkLst>
        </pc:spChg>
        <pc:spChg chg="del mod">
          <ac:chgData name="Atherton, Mari" userId="2195329b-34af-4966-8500-6c3c60231faf" providerId="ADAL" clId="{841E820A-1562-4785-8B51-5FEF41E179BC}" dt="2024-08-03T22:21:32.255" v="697" actId="478"/>
          <ac:spMkLst>
            <pc:docMk/>
            <pc:sldMk cId="0" sldId="278"/>
            <ac:spMk id="290" creationId="{00000000-0000-0000-0000-000000000000}"/>
          </ac:spMkLst>
        </pc:spChg>
        <pc:picChg chg="del mod">
          <ac:chgData name="Atherton, Mari" userId="2195329b-34af-4966-8500-6c3c60231faf" providerId="ADAL" clId="{841E820A-1562-4785-8B51-5FEF41E179BC}" dt="2024-08-03T22:41:20.410" v="820" actId="478"/>
          <ac:picMkLst>
            <pc:docMk/>
            <pc:sldMk cId="0" sldId="278"/>
            <ac:picMk id="288" creationId="{00000000-0000-0000-0000-000000000000}"/>
          </ac:picMkLst>
        </pc:picChg>
        <pc:picChg chg="add mod">
          <ac:chgData name="Atherton, Mari" userId="2195329b-34af-4966-8500-6c3c60231faf" providerId="ADAL" clId="{841E820A-1562-4785-8B51-5FEF41E179BC}" dt="2024-08-13T02:36:41.441" v="2695" actId="14100"/>
          <ac:picMkLst>
            <pc:docMk/>
            <pc:sldMk cId="0" sldId="278"/>
            <ac:picMk id="2050" creationId="{22C8202F-0411-2556-5DB3-DEFFE3D0C18C}"/>
          </ac:picMkLst>
        </pc:picChg>
      </pc:sldChg>
      <pc:sldChg chg="modSp mod ord">
        <pc:chgData name="Atherton, Mari" userId="2195329b-34af-4966-8500-6c3c60231faf" providerId="ADAL" clId="{841E820A-1562-4785-8B51-5FEF41E179BC}" dt="2024-08-13T02:41:30.550" v="2721"/>
        <pc:sldMkLst>
          <pc:docMk/>
          <pc:sldMk cId="0" sldId="279"/>
        </pc:sldMkLst>
        <pc:spChg chg="mod">
          <ac:chgData name="Atherton, Mari" userId="2195329b-34af-4966-8500-6c3c60231faf" providerId="ADAL" clId="{841E820A-1562-4785-8B51-5FEF41E179BC}" dt="2024-08-06T03:13:38.026" v="1520" actId="27636"/>
          <ac:spMkLst>
            <pc:docMk/>
            <pc:sldMk cId="0" sldId="279"/>
            <ac:spMk id="295" creationId="{00000000-0000-0000-0000-000000000000}"/>
          </ac:spMkLst>
        </pc:spChg>
      </pc:sldChg>
      <pc:sldChg chg="modSp mod ord">
        <pc:chgData name="Atherton, Mari" userId="2195329b-34af-4966-8500-6c3c60231faf" providerId="ADAL" clId="{841E820A-1562-4785-8B51-5FEF41E179BC}" dt="2024-08-13T02:41:37.542" v="2723"/>
        <pc:sldMkLst>
          <pc:docMk/>
          <pc:sldMk cId="0" sldId="280"/>
        </pc:sldMkLst>
        <pc:spChg chg="mod">
          <ac:chgData name="Atherton, Mari" userId="2195329b-34af-4966-8500-6c3c60231faf" providerId="ADAL" clId="{841E820A-1562-4785-8B51-5FEF41E179BC}" dt="2024-08-03T22:46:40.120" v="892" actId="14100"/>
          <ac:spMkLst>
            <pc:docMk/>
            <pc:sldMk cId="0" sldId="280"/>
            <ac:spMk id="317" creationId="{00000000-0000-0000-0000-000000000000}"/>
          </ac:spMkLst>
        </pc:spChg>
      </pc:sldChg>
      <pc:sldChg chg="delSp modSp mod ord">
        <pc:chgData name="Atherton, Mari" userId="2195329b-34af-4966-8500-6c3c60231faf" providerId="ADAL" clId="{841E820A-1562-4785-8B51-5FEF41E179BC}" dt="2024-08-13T02:42:05.355" v="2727"/>
        <pc:sldMkLst>
          <pc:docMk/>
          <pc:sldMk cId="0" sldId="281"/>
        </pc:sldMkLst>
        <pc:spChg chg="mod">
          <ac:chgData name="Atherton, Mari" userId="2195329b-34af-4966-8500-6c3c60231faf" providerId="ADAL" clId="{841E820A-1562-4785-8B51-5FEF41E179BC}" dt="2024-08-08T20:49:39.808" v="1849" actId="20577"/>
          <ac:spMkLst>
            <pc:docMk/>
            <pc:sldMk cId="0" sldId="281"/>
            <ac:spMk id="322" creationId="{00000000-0000-0000-0000-000000000000}"/>
          </ac:spMkLst>
        </pc:spChg>
        <pc:picChg chg="del mod">
          <ac:chgData name="Atherton, Mari" userId="2195329b-34af-4966-8500-6c3c60231faf" providerId="ADAL" clId="{841E820A-1562-4785-8B51-5FEF41E179BC}" dt="2024-08-08T20:47:24.916" v="1828" actId="478"/>
          <ac:picMkLst>
            <pc:docMk/>
            <pc:sldMk cId="0" sldId="281"/>
            <ac:picMk id="324" creationId="{00000000-0000-0000-0000-000000000000}"/>
          </ac:picMkLst>
        </pc:picChg>
      </pc:sldChg>
      <pc:sldChg chg="addSp delSp modSp mod ord setBg modShow">
        <pc:chgData name="Atherton, Mari" userId="2195329b-34af-4966-8500-6c3c60231faf" providerId="ADAL" clId="{841E820A-1562-4785-8B51-5FEF41E179BC}" dt="2024-08-13T02:38:35.369" v="2703"/>
        <pc:sldMkLst>
          <pc:docMk/>
          <pc:sldMk cId="0" sldId="282"/>
        </pc:sldMkLst>
        <pc:spChg chg="add del mod">
          <ac:chgData name="Atherton, Mari" userId="2195329b-34af-4966-8500-6c3c60231faf" providerId="ADAL" clId="{841E820A-1562-4785-8B51-5FEF41E179BC}" dt="2024-08-06T02:45:51.166" v="1287" actId="478"/>
          <ac:spMkLst>
            <pc:docMk/>
            <pc:sldMk cId="0" sldId="282"/>
            <ac:spMk id="3" creationId="{60C079E7-A80A-5EC6-5A0F-59F3DF8B08EA}"/>
          </ac:spMkLst>
        </pc:spChg>
        <pc:spChg chg="add del mod">
          <ac:chgData name="Atherton, Mari" userId="2195329b-34af-4966-8500-6c3c60231faf" providerId="ADAL" clId="{841E820A-1562-4785-8B51-5FEF41E179BC}" dt="2024-08-06T02:45:56.642" v="1288" actId="14100"/>
          <ac:spMkLst>
            <pc:docMk/>
            <pc:sldMk cId="0" sldId="282"/>
            <ac:spMk id="329" creationId="{00000000-0000-0000-0000-000000000000}"/>
          </ac:spMkLst>
        </pc:spChg>
        <pc:spChg chg="mod">
          <ac:chgData name="Atherton, Mari" userId="2195329b-34af-4966-8500-6c3c60231faf" providerId="ADAL" clId="{841E820A-1562-4785-8B51-5FEF41E179BC}" dt="2024-08-09T00:57:12.926" v="1952" actId="20577"/>
          <ac:spMkLst>
            <pc:docMk/>
            <pc:sldMk cId="0" sldId="282"/>
            <ac:spMk id="330" creationId="{00000000-0000-0000-0000-000000000000}"/>
          </ac:spMkLst>
        </pc:spChg>
      </pc:sldChg>
      <pc:sldChg chg="addSp modSp mod">
        <pc:chgData name="Atherton, Mari" userId="2195329b-34af-4966-8500-6c3c60231faf" providerId="ADAL" clId="{841E820A-1562-4785-8B51-5FEF41E179BC}" dt="2024-08-09T00:58:27.099" v="1957" actId="14100"/>
        <pc:sldMkLst>
          <pc:docMk/>
          <pc:sldMk cId="0" sldId="283"/>
        </pc:sldMkLst>
        <pc:spChg chg="add mod">
          <ac:chgData name="Atherton, Mari" userId="2195329b-34af-4966-8500-6c3c60231faf" providerId="ADAL" clId="{841E820A-1562-4785-8B51-5FEF41E179BC}" dt="2024-08-09T00:47:55.066" v="1887" actId="1076"/>
          <ac:spMkLst>
            <pc:docMk/>
            <pc:sldMk cId="0" sldId="283"/>
            <ac:spMk id="4" creationId="{65AA83A3-7C7E-6FF5-E0F9-8BE40A826B88}"/>
          </ac:spMkLst>
        </pc:spChg>
        <pc:spChg chg="mod">
          <ac:chgData name="Atherton, Mari" userId="2195329b-34af-4966-8500-6c3c60231faf" providerId="ADAL" clId="{841E820A-1562-4785-8B51-5FEF41E179BC}" dt="2024-08-09T00:58:02.137" v="1955" actId="207"/>
          <ac:spMkLst>
            <pc:docMk/>
            <pc:sldMk cId="0" sldId="283"/>
            <ac:spMk id="338" creationId="{00000000-0000-0000-0000-000000000000}"/>
          </ac:spMkLst>
        </pc:spChg>
        <pc:spChg chg="mod">
          <ac:chgData name="Atherton, Mari" userId="2195329b-34af-4966-8500-6c3c60231faf" providerId="ADAL" clId="{841E820A-1562-4785-8B51-5FEF41E179BC}" dt="2024-08-08T20:02:33.876" v="1784" actId="20577"/>
          <ac:spMkLst>
            <pc:docMk/>
            <pc:sldMk cId="0" sldId="283"/>
            <ac:spMk id="339" creationId="{00000000-0000-0000-0000-000000000000}"/>
          </ac:spMkLst>
        </pc:spChg>
        <pc:picChg chg="add mod">
          <ac:chgData name="Atherton, Mari" userId="2195329b-34af-4966-8500-6c3c60231faf" providerId="ADAL" clId="{841E820A-1562-4785-8B51-5FEF41E179BC}" dt="2024-08-08T19:52:11.819" v="1764" actId="1076"/>
          <ac:picMkLst>
            <pc:docMk/>
            <pc:sldMk cId="0" sldId="283"/>
            <ac:picMk id="3" creationId="{1BF6A00D-7BDF-916D-53B0-820BA5CA9168}"/>
          </ac:picMkLst>
        </pc:picChg>
        <pc:picChg chg="add mod">
          <ac:chgData name="Atherton, Mari" userId="2195329b-34af-4966-8500-6c3c60231faf" providerId="ADAL" clId="{841E820A-1562-4785-8B51-5FEF41E179BC}" dt="2024-08-08T20:39:25.508" v="1802" actId="688"/>
          <ac:picMkLst>
            <pc:docMk/>
            <pc:sldMk cId="0" sldId="283"/>
            <ac:picMk id="5" creationId="{D829F9F2-1B62-5341-2F32-874B04CD91C3}"/>
          </ac:picMkLst>
        </pc:picChg>
        <pc:picChg chg="mod">
          <ac:chgData name="Atherton, Mari" userId="2195329b-34af-4966-8500-6c3c60231faf" providerId="ADAL" clId="{841E820A-1562-4785-8B51-5FEF41E179BC}" dt="2024-08-08T19:51:49.574" v="1759" actId="1076"/>
          <ac:picMkLst>
            <pc:docMk/>
            <pc:sldMk cId="0" sldId="283"/>
            <ac:picMk id="340" creationId="{00000000-0000-0000-0000-000000000000}"/>
          </ac:picMkLst>
        </pc:picChg>
        <pc:picChg chg="mod">
          <ac:chgData name="Atherton, Mari" userId="2195329b-34af-4966-8500-6c3c60231faf" providerId="ADAL" clId="{841E820A-1562-4785-8B51-5FEF41E179BC}" dt="2024-08-09T00:58:27.099" v="1957" actId="14100"/>
          <ac:picMkLst>
            <pc:docMk/>
            <pc:sldMk cId="0" sldId="283"/>
            <ac:picMk id="341" creationId="{00000000-0000-0000-0000-000000000000}"/>
          </ac:picMkLst>
        </pc:picChg>
      </pc:sldChg>
      <pc:sldChg chg="delSp modSp mod">
        <pc:chgData name="Atherton, Mari" userId="2195329b-34af-4966-8500-6c3c60231faf" providerId="ADAL" clId="{841E820A-1562-4785-8B51-5FEF41E179BC}" dt="2024-08-06T02:52:40.635" v="1337" actId="20577"/>
        <pc:sldMkLst>
          <pc:docMk/>
          <pc:sldMk cId="0" sldId="284"/>
        </pc:sldMkLst>
        <pc:spChg chg="mod">
          <ac:chgData name="Atherton, Mari" userId="2195329b-34af-4966-8500-6c3c60231faf" providerId="ADAL" clId="{841E820A-1562-4785-8B51-5FEF41E179BC}" dt="2024-08-06T02:52:40.635" v="1337" actId="20577"/>
          <ac:spMkLst>
            <pc:docMk/>
            <pc:sldMk cId="0" sldId="284"/>
            <ac:spMk id="346" creationId="{00000000-0000-0000-0000-000000000000}"/>
          </ac:spMkLst>
        </pc:spChg>
        <pc:spChg chg="del">
          <ac:chgData name="Atherton, Mari" userId="2195329b-34af-4966-8500-6c3c60231faf" providerId="ADAL" clId="{841E820A-1562-4785-8B51-5FEF41E179BC}" dt="2024-08-06T02:49:52.568" v="1329" actId="478"/>
          <ac:spMkLst>
            <pc:docMk/>
            <pc:sldMk cId="0" sldId="284"/>
            <ac:spMk id="351" creationId="{00000000-0000-0000-0000-000000000000}"/>
          </ac:spMkLst>
        </pc:spChg>
        <pc:spChg chg="del mod">
          <ac:chgData name="Atherton, Mari" userId="2195329b-34af-4966-8500-6c3c60231faf" providerId="ADAL" clId="{841E820A-1562-4785-8B51-5FEF41E179BC}" dt="2024-08-06T02:49:04.373" v="1313" actId="478"/>
          <ac:spMkLst>
            <pc:docMk/>
            <pc:sldMk cId="0" sldId="284"/>
            <ac:spMk id="353" creationId="{00000000-0000-0000-0000-000000000000}"/>
          </ac:spMkLst>
        </pc:spChg>
        <pc:picChg chg="mod">
          <ac:chgData name="Atherton, Mari" userId="2195329b-34af-4966-8500-6c3c60231faf" providerId="ADAL" clId="{841E820A-1562-4785-8B51-5FEF41E179BC}" dt="2024-08-06T02:49:48.956" v="1328" actId="1076"/>
          <ac:picMkLst>
            <pc:docMk/>
            <pc:sldMk cId="0" sldId="284"/>
            <ac:picMk id="347" creationId="{00000000-0000-0000-0000-000000000000}"/>
          </ac:picMkLst>
        </pc:picChg>
        <pc:picChg chg="mod">
          <ac:chgData name="Atherton, Mari" userId="2195329b-34af-4966-8500-6c3c60231faf" providerId="ADAL" clId="{841E820A-1562-4785-8B51-5FEF41E179BC}" dt="2024-08-06T02:50:00.807" v="1334" actId="1076"/>
          <ac:picMkLst>
            <pc:docMk/>
            <pc:sldMk cId="0" sldId="284"/>
            <ac:picMk id="350" creationId="{00000000-0000-0000-0000-000000000000}"/>
          </ac:picMkLst>
        </pc:picChg>
      </pc:sldChg>
      <pc:sldChg chg="addSp delSp modSp new del mod ord">
        <pc:chgData name="Atherton, Mari" userId="2195329b-34af-4966-8500-6c3c60231faf" providerId="ADAL" clId="{841E820A-1562-4785-8B51-5FEF41E179BC}" dt="2024-08-06T03:08:27.474" v="1482" actId="2696"/>
        <pc:sldMkLst>
          <pc:docMk/>
          <pc:sldMk cId="932670654" sldId="286"/>
        </pc:sldMkLst>
        <pc:spChg chg="del mod">
          <ac:chgData name="Atherton, Mari" userId="2195329b-34af-4966-8500-6c3c60231faf" providerId="ADAL" clId="{841E820A-1562-4785-8B51-5FEF41E179BC}" dt="2024-08-03T21:12:02.376" v="32" actId="478"/>
          <ac:spMkLst>
            <pc:docMk/>
            <pc:sldMk cId="932670654" sldId="286"/>
            <ac:spMk id="2" creationId="{0962E2D9-EA80-8655-E287-FCBB062C3C60}"/>
          </ac:spMkLst>
        </pc:spChg>
        <pc:spChg chg="del">
          <ac:chgData name="Atherton, Mari" userId="2195329b-34af-4966-8500-6c3c60231faf" providerId="ADAL" clId="{841E820A-1562-4785-8B51-5FEF41E179BC}" dt="2024-08-03T21:10:07.055" v="9" actId="478"/>
          <ac:spMkLst>
            <pc:docMk/>
            <pc:sldMk cId="932670654" sldId="286"/>
            <ac:spMk id="3" creationId="{9CB683F4-3EB5-41F7-1753-C3855DE1DBBD}"/>
          </ac:spMkLst>
        </pc:spChg>
        <pc:spChg chg="add mod">
          <ac:chgData name="Atherton, Mari" userId="2195329b-34af-4966-8500-6c3c60231faf" providerId="ADAL" clId="{841E820A-1562-4785-8B51-5FEF41E179BC}" dt="2024-08-03T21:46:15.569" v="440" actId="20577"/>
          <ac:spMkLst>
            <pc:docMk/>
            <pc:sldMk cId="932670654" sldId="286"/>
            <ac:spMk id="5" creationId="{26C4A94E-4A98-0D68-D069-27871B75D088}"/>
          </ac:spMkLst>
        </pc:spChg>
        <pc:spChg chg="add del mod">
          <ac:chgData name="Atherton, Mari" userId="2195329b-34af-4966-8500-6c3c60231faf" providerId="ADAL" clId="{841E820A-1562-4785-8B51-5FEF41E179BC}" dt="2024-08-03T21:33:34.422" v="209" actId="22"/>
          <ac:spMkLst>
            <pc:docMk/>
            <pc:sldMk cId="932670654" sldId="286"/>
            <ac:spMk id="13" creationId="{E928A964-B7AD-A614-9E52-9D10C3ACB0F5}"/>
          </ac:spMkLst>
        </pc:spChg>
        <pc:spChg chg="add mod">
          <ac:chgData name="Atherton, Mari" userId="2195329b-34af-4966-8500-6c3c60231faf" providerId="ADAL" clId="{841E820A-1562-4785-8B51-5FEF41E179BC}" dt="2024-08-03T21:48:14.936" v="450" actId="14100"/>
          <ac:spMkLst>
            <pc:docMk/>
            <pc:sldMk cId="932670654" sldId="286"/>
            <ac:spMk id="15" creationId="{6379114B-7D7B-6537-3B19-6ACC64622D82}"/>
          </ac:spMkLst>
        </pc:spChg>
        <pc:spChg chg="add mod">
          <ac:chgData name="Atherton, Mari" userId="2195329b-34af-4966-8500-6c3c60231faf" providerId="ADAL" clId="{841E820A-1562-4785-8B51-5FEF41E179BC}" dt="2024-08-03T21:47:30.383" v="445" actId="14100"/>
          <ac:spMkLst>
            <pc:docMk/>
            <pc:sldMk cId="932670654" sldId="286"/>
            <ac:spMk id="17" creationId="{53AFD558-82B5-2632-A503-DD55E8BFB02C}"/>
          </ac:spMkLst>
        </pc:spChg>
        <pc:spChg chg="add mod">
          <ac:chgData name="Atherton, Mari" userId="2195329b-34af-4966-8500-6c3c60231faf" providerId="ADAL" clId="{841E820A-1562-4785-8B51-5FEF41E179BC}" dt="2024-08-03T21:51:24.798" v="477" actId="122"/>
          <ac:spMkLst>
            <pc:docMk/>
            <pc:sldMk cId="932670654" sldId="286"/>
            <ac:spMk id="19" creationId="{3B5F78CB-8ADF-EF73-C6B7-AD1B090E816E}"/>
          </ac:spMkLst>
        </pc:spChg>
        <pc:spChg chg="add mod">
          <ac:chgData name="Atherton, Mari" userId="2195329b-34af-4966-8500-6c3c60231faf" providerId="ADAL" clId="{841E820A-1562-4785-8B51-5FEF41E179BC}" dt="2024-08-03T21:56:34.874" v="578" actId="20577"/>
          <ac:spMkLst>
            <pc:docMk/>
            <pc:sldMk cId="932670654" sldId="286"/>
            <ac:spMk id="22" creationId="{FDAFE261-55B4-CF72-46B2-4D46799FB392}"/>
          </ac:spMkLst>
        </pc:spChg>
        <pc:picChg chg="add mod">
          <ac:chgData name="Atherton, Mari" userId="2195329b-34af-4966-8500-6c3c60231faf" providerId="ADAL" clId="{841E820A-1562-4785-8B51-5FEF41E179BC}" dt="2024-08-06T02:54:25.853" v="1340" actId="931"/>
          <ac:picMkLst>
            <pc:docMk/>
            <pc:sldMk cId="932670654" sldId="286"/>
            <ac:picMk id="3" creationId="{EED80C9C-18A6-062A-584C-97C853F98FF6}"/>
          </ac:picMkLst>
        </pc:picChg>
        <pc:picChg chg="add del mod">
          <ac:chgData name="Atherton, Mari" userId="2195329b-34af-4966-8500-6c3c60231faf" providerId="ADAL" clId="{841E820A-1562-4785-8B51-5FEF41E179BC}" dt="2024-08-03T21:30:02.683" v="174" actId="478"/>
          <ac:picMkLst>
            <pc:docMk/>
            <pc:sldMk cId="932670654" sldId="286"/>
            <ac:picMk id="7" creationId="{729D12CD-1F4E-4133-31CD-A0F1762CFC32}"/>
          </ac:picMkLst>
        </pc:picChg>
        <pc:picChg chg="add del">
          <ac:chgData name="Atherton, Mari" userId="2195329b-34af-4966-8500-6c3c60231faf" providerId="ADAL" clId="{841E820A-1562-4785-8B51-5FEF41E179BC}" dt="2024-08-03T21:29:15.578" v="172" actId="22"/>
          <ac:picMkLst>
            <pc:docMk/>
            <pc:sldMk cId="932670654" sldId="286"/>
            <ac:picMk id="9" creationId="{CB2E53FB-5E77-509D-8028-4CBF1D80A6EB}"/>
          </ac:picMkLst>
        </pc:picChg>
        <pc:picChg chg="add mod">
          <ac:chgData name="Atherton, Mari" userId="2195329b-34af-4966-8500-6c3c60231faf" providerId="ADAL" clId="{841E820A-1562-4785-8B51-5FEF41E179BC}" dt="2024-08-06T02:53:19.305" v="1339" actId="1076"/>
          <ac:picMkLst>
            <pc:docMk/>
            <pc:sldMk cId="932670654" sldId="286"/>
            <ac:picMk id="10" creationId="{A5105A94-271A-C693-188A-A4D9EA1D61D6}"/>
          </ac:picMkLst>
        </pc:picChg>
        <pc:picChg chg="add mod">
          <ac:chgData name="Atherton, Mari" userId="2195329b-34af-4966-8500-6c3c60231faf" providerId="ADAL" clId="{841E820A-1562-4785-8B51-5FEF41E179BC}" dt="2024-08-03T21:56:48.737" v="579" actId="14100"/>
          <ac:picMkLst>
            <pc:docMk/>
            <pc:sldMk cId="932670654" sldId="286"/>
            <ac:picMk id="11" creationId="{6686123F-FA3E-7CA5-E48C-19C40E447F05}"/>
          </ac:picMkLst>
        </pc:picChg>
        <pc:picChg chg="add mod">
          <ac:chgData name="Atherton, Mari" userId="2195329b-34af-4966-8500-6c3c60231faf" providerId="ADAL" clId="{841E820A-1562-4785-8B51-5FEF41E179BC}" dt="2024-08-03T21:53:10.665" v="493" actId="14100"/>
          <ac:picMkLst>
            <pc:docMk/>
            <pc:sldMk cId="932670654" sldId="286"/>
            <ac:picMk id="20" creationId="{C752ADEF-AFDE-A318-DA90-226491C91E9A}"/>
          </ac:picMkLst>
        </pc:picChg>
        <pc:picChg chg="add mod">
          <ac:chgData name="Atherton, Mari" userId="2195329b-34af-4966-8500-6c3c60231faf" providerId="ADAL" clId="{841E820A-1562-4785-8B51-5FEF41E179BC}" dt="2024-08-03T21:54:01.158" v="497" actId="1076"/>
          <ac:picMkLst>
            <pc:docMk/>
            <pc:sldMk cId="932670654" sldId="286"/>
            <ac:picMk id="21" creationId="{57F4D366-3034-458F-2A77-2DD104B763AE}"/>
          </ac:picMkLst>
        </pc:picChg>
      </pc:sldChg>
      <pc:sldChg chg="delSp modSp new del mod setBg">
        <pc:chgData name="Atherton, Mari" userId="2195329b-34af-4966-8500-6c3c60231faf" providerId="ADAL" clId="{841E820A-1562-4785-8B51-5FEF41E179BC}" dt="2024-08-06T02:28:47.277" v="1032" actId="2696"/>
        <pc:sldMkLst>
          <pc:docMk/>
          <pc:sldMk cId="1190176749" sldId="287"/>
        </pc:sldMkLst>
        <pc:spChg chg="mod">
          <ac:chgData name="Atherton, Mari" userId="2195329b-34af-4966-8500-6c3c60231faf" providerId="ADAL" clId="{841E820A-1562-4785-8B51-5FEF41E179BC}" dt="2024-08-06T02:26:50.976" v="1013" actId="14100"/>
          <ac:spMkLst>
            <pc:docMk/>
            <pc:sldMk cId="1190176749" sldId="287"/>
            <ac:spMk id="2" creationId="{E0B02DB7-973A-DD10-A5DF-29D46E5C9C82}"/>
          </ac:spMkLst>
        </pc:spChg>
        <pc:spChg chg="del mod">
          <ac:chgData name="Atherton, Mari" userId="2195329b-34af-4966-8500-6c3c60231faf" providerId="ADAL" clId="{841E820A-1562-4785-8B51-5FEF41E179BC}" dt="2024-08-06T02:21:46.345" v="980" actId="21"/>
          <ac:spMkLst>
            <pc:docMk/>
            <pc:sldMk cId="1190176749" sldId="287"/>
            <ac:spMk id="3" creationId="{815E98AE-468F-F965-4D8B-D04347D80401}"/>
          </ac:spMkLst>
        </pc:spChg>
      </pc:sldChg>
      <pc:sldChg chg="addSp delSp modSp new del mod">
        <pc:chgData name="Atherton, Mari" userId="2195329b-34af-4966-8500-6c3c60231faf" providerId="ADAL" clId="{841E820A-1562-4785-8B51-5FEF41E179BC}" dt="2024-08-03T21:26:56.975" v="170" actId="47"/>
        <pc:sldMkLst>
          <pc:docMk/>
          <pc:sldMk cId="1728232809" sldId="287"/>
        </pc:sldMkLst>
        <pc:picChg chg="add del mod">
          <ac:chgData name="Atherton, Mari" userId="2195329b-34af-4966-8500-6c3c60231faf" providerId="ADAL" clId="{841E820A-1562-4785-8B51-5FEF41E179BC}" dt="2024-08-03T21:26:53.444" v="169" actId="478"/>
          <ac:picMkLst>
            <pc:docMk/>
            <pc:sldMk cId="1728232809" sldId="287"/>
            <ac:picMk id="3" creationId="{AF383001-C8C3-0FEA-7311-B40602351101}"/>
          </ac:picMkLst>
        </pc:picChg>
      </pc:sldChg>
      <pc:sldChg chg="addSp delSp modSp new mod">
        <pc:chgData name="Atherton, Mari" userId="2195329b-34af-4966-8500-6c3c60231faf" providerId="ADAL" clId="{841E820A-1562-4785-8B51-5FEF41E179BC}" dt="2024-08-08T15:23:48.596" v="1577" actId="14100"/>
        <pc:sldMkLst>
          <pc:docMk/>
          <pc:sldMk cId="1946690929" sldId="287"/>
        </pc:sldMkLst>
        <pc:spChg chg="del">
          <ac:chgData name="Atherton, Mari" userId="2195329b-34af-4966-8500-6c3c60231faf" providerId="ADAL" clId="{841E820A-1562-4785-8B51-5FEF41E179BC}" dt="2024-08-06T02:54:40.726" v="1343" actId="478"/>
          <ac:spMkLst>
            <pc:docMk/>
            <pc:sldMk cId="1946690929" sldId="287"/>
            <ac:spMk id="2" creationId="{CD13A650-2FE9-D933-975A-862CA812FFB6}"/>
          </ac:spMkLst>
        </pc:spChg>
        <pc:spChg chg="del mod">
          <ac:chgData name="Atherton, Mari" userId="2195329b-34af-4966-8500-6c3c60231faf" providerId="ADAL" clId="{841E820A-1562-4785-8B51-5FEF41E179BC}" dt="2024-08-06T02:54:37.433" v="1342" actId="478"/>
          <ac:spMkLst>
            <pc:docMk/>
            <pc:sldMk cId="1946690929" sldId="287"/>
            <ac:spMk id="3" creationId="{9D728416-6ED1-1EE2-836A-81E0F8D12214}"/>
          </ac:spMkLst>
        </pc:spChg>
        <pc:spChg chg="add mod">
          <ac:chgData name="Atherton, Mari" userId="2195329b-34af-4966-8500-6c3c60231faf" providerId="ADAL" clId="{841E820A-1562-4785-8B51-5FEF41E179BC}" dt="2024-08-08T15:23:48.596" v="1577" actId="14100"/>
          <ac:spMkLst>
            <pc:docMk/>
            <pc:sldMk cId="1946690929" sldId="287"/>
            <ac:spMk id="7" creationId="{69CCD11B-949A-DDB7-E769-38D122A7AFD9}"/>
          </ac:spMkLst>
        </pc:spChg>
        <pc:spChg chg="add mod">
          <ac:chgData name="Atherton, Mari" userId="2195329b-34af-4966-8500-6c3c60231faf" providerId="ADAL" clId="{841E820A-1562-4785-8B51-5FEF41E179BC}" dt="2024-08-06T03:02:32.306" v="1423" actId="122"/>
          <ac:spMkLst>
            <pc:docMk/>
            <pc:sldMk cId="1946690929" sldId="287"/>
            <ac:spMk id="10" creationId="{E1E17AD8-6FAB-4707-0335-638A4413ED6D}"/>
          </ac:spMkLst>
        </pc:spChg>
        <pc:spChg chg="add mod">
          <ac:chgData name="Atherton, Mari" userId="2195329b-34af-4966-8500-6c3c60231faf" providerId="ADAL" clId="{841E820A-1562-4785-8B51-5FEF41E179BC}" dt="2024-08-06T03:04:27.950" v="1447" actId="20577"/>
          <ac:spMkLst>
            <pc:docMk/>
            <pc:sldMk cId="1946690929" sldId="287"/>
            <ac:spMk id="12" creationId="{54F72995-A552-57BA-80CA-C1E89C8853FC}"/>
          </ac:spMkLst>
        </pc:spChg>
        <pc:spChg chg="add mod">
          <ac:chgData name="Atherton, Mari" userId="2195329b-34af-4966-8500-6c3c60231faf" providerId="ADAL" clId="{841E820A-1562-4785-8B51-5FEF41E179BC}" dt="2024-08-06T03:05:55.099" v="1459" actId="255"/>
          <ac:spMkLst>
            <pc:docMk/>
            <pc:sldMk cId="1946690929" sldId="287"/>
            <ac:spMk id="14" creationId="{6D14AF65-ECEC-36EB-0609-78618D6CA719}"/>
          </ac:spMkLst>
        </pc:spChg>
        <pc:spChg chg="add mod">
          <ac:chgData name="Atherton, Mari" userId="2195329b-34af-4966-8500-6c3c60231faf" providerId="ADAL" clId="{841E820A-1562-4785-8B51-5FEF41E179BC}" dt="2024-08-06T03:07:08.271" v="1466" actId="20577"/>
          <ac:spMkLst>
            <pc:docMk/>
            <pc:sldMk cId="1946690929" sldId="287"/>
            <ac:spMk id="16" creationId="{4B980E86-F811-3672-B44B-0A4B39C880FC}"/>
          </ac:spMkLst>
        </pc:spChg>
        <pc:spChg chg="add mod">
          <ac:chgData name="Atherton, Mari" userId="2195329b-34af-4966-8500-6c3c60231faf" providerId="ADAL" clId="{841E820A-1562-4785-8B51-5FEF41E179BC}" dt="2024-08-06T03:08:12.582" v="1480" actId="20577"/>
          <ac:spMkLst>
            <pc:docMk/>
            <pc:sldMk cId="1946690929" sldId="287"/>
            <ac:spMk id="18" creationId="{335F7FCE-A670-CB73-967B-68BA964EAFF6}"/>
          </ac:spMkLst>
        </pc:spChg>
        <pc:picChg chg="add mod">
          <ac:chgData name="Atherton, Mari" userId="2195329b-34af-4966-8500-6c3c60231faf" providerId="ADAL" clId="{841E820A-1562-4785-8B51-5FEF41E179BC}" dt="2024-08-06T03:07:56.265" v="1471" actId="1076"/>
          <ac:picMkLst>
            <pc:docMk/>
            <pc:sldMk cId="1946690929" sldId="287"/>
            <ac:picMk id="4" creationId="{D07269D9-67E4-E85F-AE87-35729664B155}"/>
          </ac:picMkLst>
        </pc:picChg>
        <pc:picChg chg="add mod">
          <ac:chgData name="Atherton, Mari" userId="2195329b-34af-4966-8500-6c3c60231faf" providerId="ADAL" clId="{841E820A-1562-4785-8B51-5FEF41E179BC}" dt="2024-08-08T15:23:32.216" v="1575" actId="14100"/>
          <ac:picMkLst>
            <pc:docMk/>
            <pc:sldMk cId="1946690929" sldId="287"/>
            <ac:picMk id="5" creationId="{DBD3DA77-0698-0724-8E4F-BCF8592AD369}"/>
          </ac:picMkLst>
        </pc:picChg>
        <pc:picChg chg="add mod">
          <ac:chgData name="Atherton, Mari" userId="2195329b-34af-4966-8500-6c3c60231faf" providerId="ADAL" clId="{841E820A-1562-4785-8B51-5FEF41E179BC}" dt="2024-08-06T03:08:18.847" v="1481" actId="1076"/>
          <ac:picMkLst>
            <pc:docMk/>
            <pc:sldMk cId="1946690929" sldId="287"/>
            <ac:picMk id="8" creationId="{E7961E44-0702-A513-EB86-2279F797B276}"/>
          </ac:picMkLst>
        </pc:picChg>
        <pc:picChg chg="add mod">
          <ac:chgData name="Atherton, Mari" userId="2195329b-34af-4966-8500-6c3c60231faf" providerId="ADAL" clId="{841E820A-1562-4785-8B51-5FEF41E179BC}" dt="2024-08-06T03:04:38.216" v="1449" actId="1076"/>
          <ac:picMkLst>
            <pc:docMk/>
            <pc:sldMk cId="1946690929" sldId="287"/>
            <ac:picMk id="11" creationId="{A3E488F6-94F0-DA18-AFB8-95E0328AD757}"/>
          </ac:picMkLst>
        </pc:picChg>
      </pc:sldChg>
      <pc:sldChg chg="addSp delSp modSp new del mod">
        <pc:chgData name="Atherton, Mari" userId="2195329b-34af-4966-8500-6c3c60231faf" providerId="ADAL" clId="{841E820A-1562-4785-8B51-5FEF41E179BC}" dt="2024-08-06T03:12:41.815" v="1511" actId="2696"/>
        <pc:sldMkLst>
          <pc:docMk/>
          <pc:sldMk cId="1334216249" sldId="288"/>
        </pc:sldMkLst>
        <pc:spChg chg="del">
          <ac:chgData name="Atherton, Mari" userId="2195329b-34af-4966-8500-6c3c60231faf" providerId="ADAL" clId="{841E820A-1562-4785-8B51-5FEF41E179BC}" dt="2024-08-06T03:11:41.923" v="1505" actId="478"/>
          <ac:spMkLst>
            <pc:docMk/>
            <pc:sldMk cId="1334216249" sldId="288"/>
            <ac:spMk id="2" creationId="{2802A317-19C3-8C54-DD11-39020913323F}"/>
          </ac:spMkLst>
        </pc:spChg>
        <pc:spChg chg="del">
          <ac:chgData name="Atherton, Mari" userId="2195329b-34af-4966-8500-6c3c60231faf" providerId="ADAL" clId="{841E820A-1562-4785-8B51-5FEF41E179BC}" dt="2024-08-06T03:10:16.422" v="1499" actId="478"/>
          <ac:spMkLst>
            <pc:docMk/>
            <pc:sldMk cId="1334216249" sldId="288"/>
            <ac:spMk id="3" creationId="{FDEFDA71-3035-D416-EF72-7E6556980318}"/>
          </ac:spMkLst>
        </pc:spChg>
        <pc:spChg chg="add">
          <ac:chgData name="Atherton, Mari" userId="2195329b-34af-4966-8500-6c3c60231faf" providerId="ADAL" clId="{841E820A-1562-4785-8B51-5FEF41E179BC}" dt="2024-08-06T03:10:33.755" v="1502" actId="22"/>
          <ac:spMkLst>
            <pc:docMk/>
            <pc:sldMk cId="1334216249" sldId="288"/>
            <ac:spMk id="6" creationId="{57E9B70F-FAC0-3DB8-70C9-A034DB7737F0}"/>
          </ac:spMkLst>
        </pc:spChg>
        <pc:spChg chg="add mod">
          <ac:chgData name="Atherton, Mari" userId="2195329b-34af-4966-8500-6c3c60231faf" providerId="ADAL" clId="{841E820A-1562-4785-8B51-5FEF41E179BC}" dt="2024-08-06T03:12:32.509" v="1510"/>
          <ac:spMkLst>
            <pc:docMk/>
            <pc:sldMk cId="1334216249" sldId="288"/>
            <ac:spMk id="10" creationId="{9B409DFB-78DB-70BC-DB20-2D26BAB28DBF}"/>
          </ac:spMkLst>
        </pc:spChg>
        <pc:picChg chg="add mod">
          <ac:chgData name="Atherton, Mari" userId="2195329b-34af-4966-8500-6c3c60231faf" providerId="ADAL" clId="{841E820A-1562-4785-8B51-5FEF41E179BC}" dt="2024-08-06T03:10:22.155" v="1501" actId="1076"/>
          <ac:picMkLst>
            <pc:docMk/>
            <pc:sldMk cId="1334216249" sldId="288"/>
            <ac:picMk id="4" creationId="{B43C1D11-12F6-51D8-0537-902F27B2BF1A}"/>
          </ac:picMkLst>
        </pc:picChg>
        <pc:picChg chg="add del">
          <ac:chgData name="Atherton, Mari" userId="2195329b-34af-4966-8500-6c3c60231faf" providerId="ADAL" clId="{841E820A-1562-4785-8B51-5FEF41E179BC}" dt="2024-08-06T03:11:01.869" v="1504" actId="22"/>
          <ac:picMkLst>
            <pc:docMk/>
            <pc:sldMk cId="1334216249" sldId="288"/>
            <ac:picMk id="8" creationId="{6D3285F3-6233-94F9-F2B7-882F026B1059}"/>
          </ac:picMkLst>
        </pc:picChg>
      </pc:sldChg>
      <pc:sldChg chg="addSp delSp modSp new mod setBg">
        <pc:chgData name="Atherton, Mari" userId="2195329b-34af-4966-8500-6c3c60231faf" providerId="ADAL" clId="{841E820A-1562-4785-8B51-5FEF41E179BC}" dt="2024-08-14T15:46:47.424" v="2762" actId="122"/>
        <pc:sldMkLst>
          <pc:docMk/>
          <pc:sldMk cId="1880179661" sldId="288"/>
        </pc:sldMkLst>
        <pc:spChg chg="mod">
          <ac:chgData name="Atherton, Mari" userId="2195329b-34af-4966-8500-6c3c60231faf" providerId="ADAL" clId="{841E820A-1562-4785-8B51-5FEF41E179BC}" dt="2024-08-14T15:46:47.424" v="2762" actId="122"/>
          <ac:spMkLst>
            <pc:docMk/>
            <pc:sldMk cId="1880179661" sldId="288"/>
            <ac:spMk id="2" creationId="{04084F97-F00B-33EF-5F50-08ED365EF7D2}"/>
          </ac:spMkLst>
        </pc:spChg>
        <pc:spChg chg="del">
          <ac:chgData name="Atherton, Mari" userId="2195329b-34af-4966-8500-6c3c60231faf" providerId="ADAL" clId="{841E820A-1562-4785-8B51-5FEF41E179BC}" dt="2024-08-14T15:32:15.144" v="2740"/>
          <ac:spMkLst>
            <pc:docMk/>
            <pc:sldMk cId="1880179661" sldId="288"/>
            <ac:spMk id="3" creationId="{21F888F1-5902-3AC4-C6E0-A452A09AE093}"/>
          </ac:spMkLst>
        </pc:spChg>
        <pc:spChg chg="add">
          <ac:chgData name="Atherton, Mari" userId="2195329b-34af-4966-8500-6c3c60231faf" providerId="ADAL" clId="{841E820A-1562-4785-8B51-5FEF41E179BC}" dt="2024-08-14T15:32:22.128" v="2743" actId="26606"/>
          <ac:spMkLst>
            <pc:docMk/>
            <pc:sldMk cId="1880179661" sldId="288"/>
            <ac:spMk id="11" creationId="{022BDE4A-8A20-4A69-9C5A-581C82036A4D}"/>
          </ac:spMkLst>
        </pc:spChg>
        <pc:picChg chg="add mod">
          <ac:chgData name="Atherton, Mari" userId="2195329b-34af-4966-8500-6c3c60231faf" providerId="ADAL" clId="{841E820A-1562-4785-8B51-5FEF41E179BC}" dt="2024-08-14T15:44:49.025" v="2757" actId="1076"/>
          <ac:picMkLst>
            <pc:docMk/>
            <pc:sldMk cId="1880179661" sldId="288"/>
            <ac:picMk id="4" creationId="{9AEBE230-E7E4-9F3B-E0F2-ADE55BCA1F66}"/>
          </ac:picMkLst>
        </pc:picChg>
        <pc:picChg chg="add mod">
          <ac:chgData name="Atherton, Mari" userId="2195329b-34af-4966-8500-6c3c60231faf" providerId="ADAL" clId="{841E820A-1562-4785-8B51-5FEF41E179BC}" dt="2024-08-14T15:44:53.851" v="2758" actId="1076"/>
          <ac:picMkLst>
            <pc:docMk/>
            <pc:sldMk cId="1880179661" sldId="288"/>
            <ac:picMk id="6" creationId="{20629427-EB1F-1530-C4CA-9DB47E376BF6}"/>
          </ac:picMkLst>
        </pc:picChg>
      </pc:sldChg>
      <pc:sldChg chg="addSp delSp modSp new mod setBg">
        <pc:chgData name="Atherton, Mari" userId="2195329b-34af-4966-8500-6c3c60231faf" providerId="ADAL" clId="{841E820A-1562-4785-8B51-5FEF41E179BC}" dt="2024-08-09T00:57:39.723" v="1954" actId="14100"/>
        <pc:sldMkLst>
          <pc:docMk/>
          <pc:sldMk cId="2011060849" sldId="289"/>
        </pc:sldMkLst>
        <pc:spChg chg="del">
          <ac:chgData name="Atherton, Mari" userId="2195329b-34af-4966-8500-6c3c60231faf" providerId="ADAL" clId="{841E820A-1562-4785-8B51-5FEF41E179BC}" dt="2024-08-08T20:20:16.487" v="1787" actId="21"/>
          <ac:spMkLst>
            <pc:docMk/>
            <pc:sldMk cId="2011060849" sldId="289"/>
            <ac:spMk id="2" creationId="{58390944-DA93-AFD2-6639-4F76C1D9D25D}"/>
          </ac:spMkLst>
        </pc:spChg>
        <pc:spChg chg="del">
          <ac:chgData name="Atherton, Mari" userId="2195329b-34af-4966-8500-6c3c60231faf" providerId="ADAL" clId="{841E820A-1562-4785-8B51-5FEF41E179BC}" dt="2024-08-08T20:20:07.624" v="1786"/>
          <ac:spMkLst>
            <pc:docMk/>
            <pc:sldMk cId="2011060849" sldId="289"/>
            <ac:spMk id="3" creationId="{FC96BB66-871F-E9C8-D32F-78BEE6CC82F1}"/>
          </ac:spMkLst>
        </pc:spChg>
        <pc:spChg chg="add del mod">
          <ac:chgData name="Atherton, Mari" userId="2195329b-34af-4966-8500-6c3c60231faf" providerId="ADAL" clId="{841E820A-1562-4785-8B51-5FEF41E179BC}" dt="2024-08-09T00:43:38.559" v="1863"/>
          <ac:spMkLst>
            <pc:docMk/>
            <pc:sldMk cId="2011060849" sldId="289"/>
            <ac:spMk id="6" creationId="{D4A95963-850B-9F76-0EA8-91BF31F61FDC}"/>
          </ac:spMkLst>
        </pc:spChg>
        <pc:graphicFrameChg chg="add del mod">
          <ac:chgData name="Atherton, Mari" userId="2195329b-34af-4966-8500-6c3c60231faf" providerId="ADAL" clId="{841E820A-1562-4785-8B51-5FEF41E179BC}" dt="2024-08-09T00:43:21.965" v="1861" actId="478"/>
          <ac:graphicFrameMkLst>
            <pc:docMk/>
            <pc:sldMk cId="2011060849" sldId="289"/>
            <ac:graphicFrameMk id="4" creationId="{3FC25409-66FB-975B-B880-7D4BFF35D211}"/>
          </ac:graphicFrameMkLst>
        </pc:graphicFrameChg>
        <pc:picChg chg="add mod">
          <ac:chgData name="Atherton, Mari" userId="2195329b-34af-4966-8500-6c3c60231faf" providerId="ADAL" clId="{841E820A-1562-4785-8B51-5FEF41E179BC}" dt="2024-08-09T00:57:39.723" v="1954" actId="14100"/>
          <ac:picMkLst>
            <pc:docMk/>
            <pc:sldMk cId="2011060849" sldId="289"/>
            <ac:picMk id="7" creationId="{D7F7DEEB-71A8-9D97-4C6F-A3BDBA2B992D}"/>
          </ac:picMkLst>
        </pc:picChg>
      </pc:sldChg>
      <pc:sldChg chg="addSp delSp modSp new del mod">
        <pc:chgData name="Atherton, Mari" userId="2195329b-34af-4966-8500-6c3c60231faf" providerId="ADAL" clId="{841E820A-1562-4785-8B51-5FEF41E179BC}" dt="2024-08-09T00:48:52.657" v="1894" actId="2696"/>
        <pc:sldMkLst>
          <pc:docMk/>
          <pc:sldMk cId="967184926" sldId="290"/>
        </pc:sldMkLst>
        <pc:spChg chg="del">
          <ac:chgData name="Atherton, Mari" userId="2195329b-34af-4966-8500-6c3c60231faf" providerId="ADAL" clId="{841E820A-1562-4785-8B51-5FEF41E179BC}" dt="2024-08-09T00:45:59.143" v="1874" actId="21"/>
          <ac:spMkLst>
            <pc:docMk/>
            <pc:sldMk cId="967184926" sldId="290"/>
            <ac:spMk id="2" creationId="{67345B3C-6F3E-F4E4-5E87-9F00D62C1580}"/>
          </ac:spMkLst>
        </pc:spChg>
        <pc:spChg chg="del">
          <ac:chgData name="Atherton, Mari" userId="2195329b-34af-4966-8500-6c3c60231faf" providerId="ADAL" clId="{841E820A-1562-4785-8B51-5FEF41E179BC}" dt="2024-08-09T00:45:45.318" v="1873"/>
          <ac:spMkLst>
            <pc:docMk/>
            <pc:sldMk cId="967184926" sldId="290"/>
            <ac:spMk id="3" creationId="{D5CE0DE1-C8FC-6892-08F6-22052652733D}"/>
          </ac:spMkLst>
        </pc:spChg>
        <pc:spChg chg="add mod">
          <ac:chgData name="Atherton, Mari" userId="2195329b-34af-4966-8500-6c3c60231faf" providerId="ADAL" clId="{841E820A-1562-4785-8B51-5FEF41E179BC}" dt="2024-08-09T00:48:41.577" v="1893" actId="255"/>
          <ac:spMkLst>
            <pc:docMk/>
            <pc:sldMk cId="967184926" sldId="290"/>
            <ac:spMk id="6" creationId="{AB253E6E-6B40-E33A-273D-868BE1A5020A}"/>
          </ac:spMkLst>
        </pc:spChg>
        <pc:spChg chg="add del mod">
          <ac:chgData name="Atherton, Mari" userId="2195329b-34af-4966-8500-6c3c60231faf" providerId="ADAL" clId="{841E820A-1562-4785-8B51-5FEF41E179BC}" dt="2024-08-09T00:47:50.642" v="1886"/>
          <ac:spMkLst>
            <pc:docMk/>
            <pc:sldMk cId="967184926" sldId="290"/>
            <ac:spMk id="7" creationId="{01B39E18-61ED-8991-A430-441B32A8230E}"/>
          </ac:spMkLst>
        </pc:spChg>
        <pc:picChg chg="add del mod">
          <ac:chgData name="Atherton, Mari" userId="2195329b-34af-4966-8500-6c3c60231faf" providerId="ADAL" clId="{841E820A-1562-4785-8B51-5FEF41E179BC}" dt="2024-08-09T00:46:36.680" v="1875" actId="21"/>
          <ac:picMkLst>
            <pc:docMk/>
            <pc:sldMk cId="967184926" sldId="290"/>
            <ac:picMk id="4" creationId="{4BFD6D2E-FB99-E0E4-D27D-07CB8DF6FA9D}"/>
          </ac:picMkLst>
        </pc:picChg>
      </pc:sldChg>
      <pc:sldChg chg="addSp delSp modSp new mod setBg addAnim delAnim">
        <pc:chgData name="Atherton, Mari" userId="2195329b-34af-4966-8500-6c3c60231faf" providerId="ADAL" clId="{841E820A-1562-4785-8B51-5FEF41E179BC}" dt="2024-08-10T03:04:26.833" v="2623" actId="255"/>
        <pc:sldMkLst>
          <pc:docMk/>
          <pc:sldMk cId="1424804447" sldId="290"/>
        </pc:sldMkLst>
        <pc:spChg chg="mod ord">
          <ac:chgData name="Atherton, Mari" userId="2195329b-34af-4966-8500-6c3c60231faf" providerId="ADAL" clId="{841E820A-1562-4785-8B51-5FEF41E179BC}" dt="2024-08-10T03:04:26.833" v="2623" actId="255"/>
          <ac:spMkLst>
            <pc:docMk/>
            <pc:sldMk cId="1424804447" sldId="290"/>
            <ac:spMk id="2" creationId="{C92327E8-B6E9-CA36-34D8-26E23A06F18F}"/>
          </ac:spMkLst>
        </pc:spChg>
        <pc:spChg chg="del">
          <ac:chgData name="Atherton, Mari" userId="2195329b-34af-4966-8500-6c3c60231faf" providerId="ADAL" clId="{841E820A-1562-4785-8B51-5FEF41E179BC}" dt="2024-08-10T02:42:12.686" v="1995" actId="478"/>
          <ac:spMkLst>
            <pc:docMk/>
            <pc:sldMk cId="1424804447" sldId="290"/>
            <ac:spMk id="3" creationId="{F6EE6EEE-3C7E-7316-8838-2B0A24343DE2}"/>
          </ac:spMkLst>
        </pc:spChg>
        <pc:spChg chg="add mod">
          <ac:chgData name="Atherton, Mari" userId="2195329b-34af-4966-8500-6c3c60231faf" providerId="ADAL" clId="{841E820A-1562-4785-8B51-5FEF41E179BC}" dt="2024-08-10T03:01:10.979" v="2446" actId="255"/>
          <ac:spMkLst>
            <pc:docMk/>
            <pc:sldMk cId="1424804447" sldId="290"/>
            <ac:spMk id="4" creationId="{6794FA8F-8000-996A-0B20-0942C81A723B}"/>
          </ac:spMkLst>
        </pc:spChg>
        <pc:spChg chg="add del">
          <ac:chgData name="Atherton, Mari" userId="2195329b-34af-4966-8500-6c3c60231faf" providerId="ADAL" clId="{841E820A-1562-4785-8B51-5FEF41E179BC}" dt="2024-08-10T02:43:02.626" v="2008" actId="26606"/>
          <ac:spMkLst>
            <pc:docMk/>
            <pc:sldMk cId="1424804447" sldId="290"/>
            <ac:spMk id="2055" creationId="{C7D023E4-8DE1-436E-9847-ED6A4B4B04FD}"/>
          </ac:spMkLst>
        </pc:spChg>
        <pc:spChg chg="add del">
          <ac:chgData name="Atherton, Mari" userId="2195329b-34af-4966-8500-6c3c60231faf" providerId="ADAL" clId="{841E820A-1562-4785-8B51-5FEF41E179BC}" dt="2024-08-10T02:43:02.626" v="2008" actId="26606"/>
          <ac:spMkLst>
            <pc:docMk/>
            <pc:sldMk cId="1424804447" sldId="290"/>
            <ac:spMk id="2061" creationId="{145B2F28-3A18-4BC2-8E92-9AF66F147CBA}"/>
          </ac:spMkLst>
        </pc:spChg>
        <pc:spChg chg="add del">
          <ac:chgData name="Atherton, Mari" userId="2195329b-34af-4966-8500-6c3c60231faf" providerId="ADAL" clId="{841E820A-1562-4785-8B51-5FEF41E179BC}" dt="2024-08-10T02:43:07.885" v="2010" actId="26606"/>
          <ac:spMkLst>
            <pc:docMk/>
            <pc:sldMk cId="1424804447" sldId="290"/>
            <ac:spMk id="2071" creationId="{9178722E-1BD0-427E-BAAE-4F206DAB5818}"/>
          </ac:spMkLst>
        </pc:spChg>
        <pc:spChg chg="add del">
          <ac:chgData name="Atherton, Mari" userId="2195329b-34af-4966-8500-6c3c60231faf" providerId="ADAL" clId="{841E820A-1562-4785-8B51-5FEF41E179BC}" dt="2024-08-10T02:43:07.885" v="2010" actId="26606"/>
          <ac:spMkLst>
            <pc:docMk/>
            <pc:sldMk cId="1424804447" sldId="290"/>
            <ac:spMk id="2072" creationId="{51F77B6A-7F53-4B28-B73D-C8CC899AB221}"/>
          </ac:spMkLst>
        </pc:spChg>
        <pc:spChg chg="add del">
          <ac:chgData name="Atherton, Mari" userId="2195329b-34af-4966-8500-6c3c60231faf" providerId="ADAL" clId="{841E820A-1562-4785-8B51-5FEF41E179BC}" dt="2024-08-10T02:43:07.885" v="2010" actId="26606"/>
          <ac:spMkLst>
            <pc:docMk/>
            <pc:sldMk cId="1424804447" sldId="290"/>
            <ac:spMk id="2073" creationId="{A753B935-E3DD-466D-BFAC-68E0BE02D092}"/>
          </ac:spMkLst>
        </pc:spChg>
        <pc:spChg chg="add del">
          <ac:chgData name="Atherton, Mari" userId="2195329b-34af-4966-8500-6c3c60231faf" providerId="ADAL" clId="{841E820A-1562-4785-8B51-5FEF41E179BC}" dt="2024-08-10T02:43:07.885" v="2010" actId="26606"/>
          <ac:spMkLst>
            <pc:docMk/>
            <pc:sldMk cId="1424804447" sldId="290"/>
            <ac:spMk id="2075" creationId="{FB034F26-4148-4B59-B493-14D7A9A8BAA9}"/>
          </ac:spMkLst>
        </pc:spChg>
        <pc:spChg chg="add del">
          <ac:chgData name="Atherton, Mari" userId="2195329b-34af-4966-8500-6c3c60231faf" providerId="ADAL" clId="{841E820A-1562-4785-8B51-5FEF41E179BC}" dt="2024-08-10T02:43:07.885" v="2010" actId="26606"/>
          <ac:spMkLst>
            <pc:docMk/>
            <pc:sldMk cId="1424804447" sldId="290"/>
            <ac:spMk id="2084" creationId="{F6E412EF-CF39-4C25-85B0-DB30B1B0A8C4}"/>
          </ac:spMkLst>
        </pc:spChg>
        <pc:spChg chg="add del">
          <ac:chgData name="Atherton, Mari" userId="2195329b-34af-4966-8500-6c3c60231faf" providerId="ADAL" clId="{841E820A-1562-4785-8B51-5FEF41E179BC}" dt="2024-08-10T02:43:07.885" v="2010" actId="26606"/>
          <ac:spMkLst>
            <pc:docMk/>
            <pc:sldMk cId="1424804447" sldId="290"/>
            <ac:spMk id="2085" creationId="{E8DA6235-17F2-4C9E-88C6-C5D38D8D3C03}"/>
          </ac:spMkLst>
        </pc:spChg>
        <pc:spChg chg="add del">
          <ac:chgData name="Atherton, Mari" userId="2195329b-34af-4966-8500-6c3c60231faf" providerId="ADAL" clId="{841E820A-1562-4785-8B51-5FEF41E179BC}" dt="2024-08-10T02:43:07.885" v="2010" actId="26606"/>
          <ac:spMkLst>
            <pc:docMk/>
            <pc:sldMk cId="1424804447" sldId="290"/>
            <ac:spMk id="2086" creationId="{B55DEF71-1741-4489-8E77-46FC5BAA66E2}"/>
          </ac:spMkLst>
        </pc:spChg>
        <pc:spChg chg="add del">
          <ac:chgData name="Atherton, Mari" userId="2195329b-34af-4966-8500-6c3c60231faf" providerId="ADAL" clId="{841E820A-1562-4785-8B51-5FEF41E179BC}" dt="2024-08-10T02:43:07.885" v="2010" actId="26606"/>
          <ac:spMkLst>
            <pc:docMk/>
            <pc:sldMk cId="1424804447" sldId="290"/>
            <ac:spMk id="2087" creationId="{82347B6D-A7CC-48EB-861F-917D0D61E3EA}"/>
          </ac:spMkLst>
        </pc:spChg>
        <pc:spChg chg="add del">
          <ac:chgData name="Atherton, Mari" userId="2195329b-34af-4966-8500-6c3c60231faf" providerId="ADAL" clId="{841E820A-1562-4785-8B51-5FEF41E179BC}" dt="2024-08-10T02:43:07.885" v="2010" actId="26606"/>
          <ac:spMkLst>
            <pc:docMk/>
            <pc:sldMk cId="1424804447" sldId="290"/>
            <ac:spMk id="2088" creationId="{A7A0A46D-CC9B-4E32-870A-7BC2DF940144}"/>
          </ac:spMkLst>
        </pc:spChg>
        <pc:spChg chg="add del">
          <ac:chgData name="Atherton, Mari" userId="2195329b-34af-4966-8500-6c3c60231faf" providerId="ADAL" clId="{841E820A-1562-4785-8B51-5FEF41E179BC}" dt="2024-08-10T02:43:21.331" v="2012" actId="26606"/>
          <ac:spMkLst>
            <pc:docMk/>
            <pc:sldMk cId="1424804447" sldId="290"/>
            <ac:spMk id="2090" creationId="{B5A8AFA4-5C32-4100-9C6D-839A47E15FA0}"/>
          </ac:spMkLst>
        </pc:spChg>
        <pc:spChg chg="add del">
          <ac:chgData name="Atherton, Mari" userId="2195329b-34af-4966-8500-6c3c60231faf" providerId="ADAL" clId="{841E820A-1562-4785-8B51-5FEF41E179BC}" dt="2024-08-10T02:43:21.331" v="2012" actId="26606"/>
          <ac:spMkLst>
            <pc:docMk/>
            <pc:sldMk cId="1424804447" sldId="290"/>
            <ac:spMk id="2091" creationId="{96B5F253-7949-47C2-9DBD-1570ECDA2296}"/>
          </ac:spMkLst>
        </pc:spChg>
        <pc:spChg chg="add del">
          <ac:chgData name="Atherton, Mari" userId="2195329b-34af-4966-8500-6c3c60231faf" providerId="ADAL" clId="{841E820A-1562-4785-8B51-5FEF41E179BC}" dt="2024-08-10T02:43:24.628" v="2015" actId="26606"/>
          <ac:spMkLst>
            <pc:docMk/>
            <pc:sldMk cId="1424804447" sldId="290"/>
            <ac:spMk id="2093" creationId="{06DA9DF9-31F7-4056-B42E-878CC92417B8}"/>
          </ac:spMkLst>
        </pc:spChg>
        <pc:spChg chg="add">
          <ac:chgData name="Atherton, Mari" userId="2195329b-34af-4966-8500-6c3c60231faf" providerId="ADAL" clId="{841E820A-1562-4785-8B51-5FEF41E179BC}" dt="2024-08-10T02:43:24.694" v="2016" actId="26606"/>
          <ac:spMkLst>
            <pc:docMk/>
            <pc:sldMk cId="1424804447" sldId="290"/>
            <ac:spMk id="2095" creationId="{C7D023E4-8DE1-436E-9847-ED6A4B4B04FD}"/>
          </ac:spMkLst>
        </pc:spChg>
        <pc:spChg chg="add">
          <ac:chgData name="Atherton, Mari" userId="2195329b-34af-4966-8500-6c3c60231faf" providerId="ADAL" clId="{841E820A-1562-4785-8B51-5FEF41E179BC}" dt="2024-08-10T02:43:24.694" v="2016" actId="26606"/>
          <ac:spMkLst>
            <pc:docMk/>
            <pc:sldMk cId="1424804447" sldId="290"/>
            <ac:spMk id="2097" creationId="{145B2F28-3A18-4BC2-8E92-9AF66F147CBA}"/>
          </ac:spMkLst>
        </pc:spChg>
        <pc:grpChg chg="add del">
          <ac:chgData name="Atherton, Mari" userId="2195329b-34af-4966-8500-6c3c60231faf" providerId="ADAL" clId="{841E820A-1562-4785-8B51-5FEF41E179BC}" dt="2024-08-10T02:43:02.626" v="2008" actId="26606"/>
          <ac:grpSpMkLst>
            <pc:docMk/>
            <pc:sldMk cId="1424804447" sldId="290"/>
            <ac:grpSpMk id="2057" creationId="{81CC5389-CB4A-43B7-9A0E-5447CE0BC294}"/>
          </ac:grpSpMkLst>
        </pc:grpChg>
        <pc:grpChg chg="add del">
          <ac:chgData name="Atherton, Mari" userId="2195329b-34af-4966-8500-6c3c60231faf" providerId="ADAL" clId="{841E820A-1562-4785-8B51-5FEF41E179BC}" dt="2024-08-10T02:43:02.626" v="2008" actId="26606"/>
          <ac:grpSpMkLst>
            <pc:docMk/>
            <pc:sldMk cId="1424804447" sldId="290"/>
            <ac:grpSpMk id="2063" creationId="{FA65A26F-1F64-451C-BFA2-F92410951FA3}"/>
          </ac:grpSpMkLst>
        </pc:grpChg>
        <pc:grpChg chg="add del">
          <ac:chgData name="Atherton, Mari" userId="2195329b-34af-4966-8500-6c3c60231faf" providerId="ADAL" clId="{841E820A-1562-4785-8B51-5FEF41E179BC}" dt="2024-08-10T02:43:07.885" v="2010" actId="26606"/>
          <ac:grpSpMkLst>
            <pc:docMk/>
            <pc:sldMk cId="1424804447" sldId="290"/>
            <ac:grpSpMk id="2074" creationId="{2515629F-0D83-4A44-A125-CD50FC660AB4}"/>
          </ac:grpSpMkLst>
        </pc:grpChg>
        <pc:grpChg chg="add del">
          <ac:chgData name="Atherton, Mari" userId="2195329b-34af-4966-8500-6c3c60231faf" providerId="ADAL" clId="{841E820A-1562-4785-8B51-5FEF41E179BC}" dt="2024-08-10T02:43:07.885" v="2010" actId="26606"/>
          <ac:grpSpMkLst>
            <pc:docMk/>
            <pc:sldMk cId="1424804447" sldId="290"/>
            <ac:grpSpMk id="2077" creationId="{5E6BB5FD-DB7B-4BE3-BA45-1EF042115ED5}"/>
          </ac:grpSpMkLst>
        </pc:grpChg>
        <pc:grpChg chg="add">
          <ac:chgData name="Atherton, Mari" userId="2195329b-34af-4966-8500-6c3c60231faf" providerId="ADAL" clId="{841E820A-1562-4785-8B51-5FEF41E179BC}" dt="2024-08-10T02:43:24.694" v="2016" actId="26606"/>
          <ac:grpSpMkLst>
            <pc:docMk/>
            <pc:sldMk cId="1424804447" sldId="290"/>
            <ac:grpSpMk id="2096" creationId="{81CC5389-CB4A-43B7-9A0E-5447CE0BC294}"/>
          </ac:grpSpMkLst>
        </pc:grpChg>
        <pc:grpChg chg="add">
          <ac:chgData name="Atherton, Mari" userId="2195329b-34af-4966-8500-6c3c60231faf" providerId="ADAL" clId="{841E820A-1562-4785-8B51-5FEF41E179BC}" dt="2024-08-10T02:43:24.694" v="2016" actId="26606"/>
          <ac:grpSpMkLst>
            <pc:docMk/>
            <pc:sldMk cId="1424804447" sldId="290"/>
            <ac:grpSpMk id="2098" creationId="{FA65A26F-1F64-451C-BFA2-F92410951FA3}"/>
          </ac:grpSpMkLst>
        </pc:grpChg>
        <pc:picChg chg="add mod">
          <ac:chgData name="Atherton, Mari" userId="2195329b-34af-4966-8500-6c3c60231faf" providerId="ADAL" clId="{841E820A-1562-4785-8B51-5FEF41E179BC}" dt="2024-08-10T02:45:05.116" v="2135" actId="14100"/>
          <ac:picMkLst>
            <pc:docMk/>
            <pc:sldMk cId="1424804447" sldId="290"/>
            <ac:picMk id="2050" creationId="{29D62516-B802-3557-2C07-5E663C2B06D3}"/>
          </ac:picMkLst>
        </pc:picChg>
      </pc:sldChg>
      <pc:sldChg chg="addSp delSp modSp new del mod setBg">
        <pc:chgData name="Atherton, Mari" userId="2195329b-34af-4966-8500-6c3c60231faf" providerId="ADAL" clId="{841E820A-1562-4785-8B51-5FEF41E179BC}" dt="2024-08-10T03:04:39.078" v="2624" actId="2696"/>
        <pc:sldMkLst>
          <pc:docMk/>
          <pc:sldMk cId="288940694" sldId="291"/>
        </pc:sldMkLst>
        <pc:spChg chg="mod">
          <ac:chgData name="Atherton, Mari" userId="2195329b-34af-4966-8500-6c3c60231faf" providerId="ADAL" clId="{841E820A-1562-4785-8B51-5FEF41E179BC}" dt="2024-08-10T02:50:59.406" v="2183" actId="26606"/>
          <ac:spMkLst>
            <pc:docMk/>
            <pc:sldMk cId="288940694" sldId="291"/>
            <ac:spMk id="2" creationId="{E34A4B79-90DB-61AD-595C-A4499D5D9BC4}"/>
          </ac:spMkLst>
        </pc:spChg>
        <pc:spChg chg="del">
          <ac:chgData name="Atherton, Mari" userId="2195329b-34af-4966-8500-6c3c60231faf" providerId="ADAL" clId="{841E820A-1562-4785-8B51-5FEF41E179BC}" dt="2024-08-10T02:50:40.534" v="2181" actId="34307"/>
          <ac:spMkLst>
            <pc:docMk/>
            <pc:sldMk cId="288940694" sldId="291"/>
            <ac:spMk id="3" creationId="{2DC2F2E3-090A-C120-A8E4-1A8F6604EB28}"/>
          </ac:spMkLst>
        </pc:spChg>
        <pc:spChg chg="add del mod ord">
          <ac:chgData name="Atherton, Mari" userId="2195329b-34af-4966-8500-6c3c60231faf" providerId="ADAL" clId="{841E820A-1562-4785-8B51-5FEF41E179BC}" dt="2024-08-10T02:51:14.018" v="2187"/>
          <ac:spMkLst>
            <pc:docMk/>
            <pc:sldMk cId="288940694" sldId="291"/>
            <ac:spMk id="5" creationId="{77213551-FE74-EA68-4AEA-EC9FD19E93CC}"/>
          </ac:spMkLst>
        </pc:spChg>
        <pc:grpChg chg="add del">
          <ac:chgData name="Atherton, Mari" userId="2195329b-34af-4966-8500-6c3c60231faf" providerId="ADAL" clId="{841E820A-1562-4785-8B51-5FEF41E179BC}" dt="2024-08-10T02:50:59.406" v="2183" actId="26606"/>
          <ac:grpSpMkLst>
            <pc:docMk/>
            <pc:sldMk cId="288940694" sldId="291"/>
            <ac:grpSpMk id="12" creationId="{713BF286-4027-C67C-CA91-FF9BAAAFD4E4}"/>
          </ac:grpSpMkLst>
        </pc:grpChg>
        <pc:picChg chg="add mod">
          <ac:chgData name="Atherton, Mari" userId="2195329b-34af-4966-8500-6c3c60231faf" providerId="ADAL" clId="{841E820A-1562-4785-8B51-5FEF41E179BC}" dt="2024-08-10T02:50:59.406" v="2183" actId="26606"/>
          <ac:picMkLst>
            <pc:docMk/>
            <pc:sldMk cId="288940694" sldId="291"/>
            <ac:picMk id="6" creationId="{ECD6B186-91FA-30D1-80B6-F5C95E462A69}"/>
          </ac:picMkLst>
        </pc:picChg>
        <pc:picChg chg="add mod ord">
          <ac:chgData name="Atherton, Mari" userId="2195329b-34af-4966-8500-6c3c60231faf" providerId="ADAL" clId="{841E820A-1562-4785-8B51-5FEF41E179BC}" dt="2024-08-10T02:51:07.148" v="2184" actId="1076"/>
          <ac:picMkLst>
            <pc:docMk/>
            <pc:sldMk cId="288940694" sldId="291"/>
            <ac:picMk id="7" creationId="{4F77C492-417A-0FCE-6553-FF750A534FE7}"/>
          </ac:picMkLst>
        </pc:picChg>
      </pc:sldChg>
      <pc:sldChg chg="modSp new del mod ord">
        <pc:chgData name="Atherton, Mari" userId="2195329b-34af-4966-8500-6c3c60231faf" providerId="ADAL" clId="{841E820A-1562-4785-8B51-5FEF41E179BC}" dt="2024-08-13T01:08:01.619" v="2691" actId="2696"/>
        <pc:sldMkLst>
          <pc:docMk/>
          <pc:sldMk cId="422376686" sldId="291"/>
        </pc:sldMkLst>
        <pc:spChg chg="mod">
          <ac:chgData name="Atherton, Mari" userId="2195329b-34af-4966-8500-6c3c60231faf" providerId="ADAL" clId="{841E820A-1562-4785-8B51-5FEF41E179BC}" dt="2024-08-13T01:00:26.637" v="2688" actId="20577"/>
          <ac:spMkLst>
            <pc:docMk/>
            <pc:sldMk cId="422376686" sldId="291"/>
            <ac:spMk id="2" creationId="{0F417C82-FD4A-1D55-3DFF-74C6A94ACFA2}"/>
          </ac:spMkLst>
        </pc:spChg>
      </pc:sldChg>
      <pc:sldMasterChg chg="delSldLayout">
        <pc:chgData name="Atherton, Mari" userId="2195329b-34af-4966-8500-6c3c60231faf" providerId="ADAL" clId="{841E820A-1562-4785-8B51-5FEF41E179BC}" dt="2024-08-03T21:26:56.975" v="170" actId="47"/>
        <pc:sldMasterMkLst>
          <pc:docMk/>
          <pc:sldMasterMk cId="0" sldId="2147483650"/>
        </pc:sldMasterMkLst>
        <pc:sldLayoutChg chg="del">
          <pc:chgData name="Atherton, Mari" userId="2195329b-34af-4966-8500-6c3c60231faf" providerId="ADAL" clId="{841E820A-1562-4785-8B51-5FEF41E179BC}" dt="2024-08-03T21:26:56.975" v="170" actId="47"/>
          <pc:sldLayoutMkLst>
            <pc:docMk/>
            <pc:sldMasterMk cId="0" sldId="2147483650"/>
            <pc:sldLayoutMk cId="0" sldId="2147483657"/>
          </pc:sldLayoutMkLst>
        </pc:sldLayoutChg>
      </pc:sldMasterChg>
      <pc:sldMasterChg chg="modTransition modSldLayout">
        <pc:chgData name="Atherton, Mari" userId="2195329b-34af-4966-8500-6c3c60231faf" providerId="ADAL" clId="{841E820A-1562-4785-8B51-5FEF41E179BC}" dt="2024-08-06T02:17:08.183" v="941"/>
        <pc:sldMasterMkLst>
          <pc:docMk/>
          <pc:sldMasterMk cId="2846915874" sldId="2147483662"/>
        </pc:sldMasterMkLst>
        <pc:sldLayoutChg chg="modTransition">
          <pc:chgData name="Atherton, Mari" userId="2195329b-34af-4966-8500-6c3c60231faf" providerId="ADAL" clId="{841E820A-1562-4785-8B51-5FEF41E179BC}" dt="2024-08-06T02:17:08.183" v="941"/>
          <pc:sldLayoutMkLst>
            <pc:docMk/>
            <pc:sldMasterMk cId="2846915874" sldId="2147483662"/>
            <pc:sldLayoutMk cId="2459987981" sldId="2147483663"/>
          </pc:sldLayoutMkLst>
        </pc:sldLayoutChg>
        <pc:sldLayoutChg chg="modTransition">
          <pc:chgData name="Atherton, Mari" userId="2195329b-34af-4966-8500-6c3c60231faf" providerId="ADAL" clId="{841E820A-1562-4785-8B51-5FEF41E179BC}" dt="2024-08-06T02:17:08.183" v="941"/>
          <pc:sldLayoutMkLst>
            <pc:docMk/>
            <pc:sldMasterMk cId="2846915874" sldId="2147483662"/>
            <pc:sldLayoutMk cId="1849590070" sldId="2147483664"/>
          </pc:sldLayoutMkLst>
        </pc:sldLayoutChg>
        <pc:sldLayoutChg chg="modTransition">
          <pc:chgData name="Atherton, Mari" userId="2195329b-34af-4966-8500-6c3c60231faf" providerId="ADAL" clId="{841E820A-1562-4785-8B51-5FEF41E179BC}" dt="2024-08-06T02:17:08.183" v="941"/>
          <pc:sldLayoutMkLst>
            <pc:docMk/>
            <pc:sldMasterMk cId="2846915874" sldId="2147483662"/>
            <pc:sldLayoutMk cId="796275059" sldId="2147483665"/>
          </pc:sldLayoutMkLst>
        </pc:sldLayoutChg>
        <pc:sldLayoutChg chg="modTransition">
          <pc:chgData name="Atherton, Mari" userId="2195329b-34af-4966-8500-6c3c60231faf" providerId="ADAL" clId="{841E820A-1562-4785-8B51-5FEF41E179BC}" dt="2024-08-06T02:17:08.183" v="941"/>
          <pc:sldLayoutMkLst>
            <pc:docMk/>
            <pc:sldMasterMk cId="2846915874" sldId="2147483662"/>
            <pc:sldLayoutMk cId="1475950360" sldId="2147483666"/>
          </pc:sldLayoutMkLst>
        </pc:sldLayoutChg>
        <pc:sldLayoutChg chg="modTransition">
          <pc:chgData name="Atherton, Mari" userId="2195329b-34af-4966-8500-6c3c60231faf" providerId="ADAL" clId="{841E820A-1562-4785-8B51-5FEF41E179BC}" dt="2024-08-06T02:17:08.183" v="941"/>
          <pc:sldLayoutMkLst>
            <pc:docMk/>
            <pc:sldMasterMk cId="2846915874" sldId="2147483662"/>
            <pc:sldLayoutMk cId="3215207806" sldId="2147483667"/>
          </pc:sldLayoutMkLst>
        </pc:sldLayoutChg>
        <pc:sldLayoutChg chg="modTransition">
          <pc:chgData name="Atherton, Mari" userId="2195329b-34af-4966-8500-6c3c60231faf" providerId="ADAL" clId="{841E820A-1562-4785-8B51-5FEF41E179BC}" dt="2024-08-06T02:17:08.183" v="941"/>
          <pc:sldLayoutMkLst>
            <pc:docMk/>
            <pc:sldMasterMk cId="2846915874" sldId="2147483662"/>
            <pc:sldLayoutMk cId="4177866390" sldId="2147483668"/>
          </pc:sldLayoutMkLst>
        </pc:sldLayoutChg>
        <pc:sldLayoutChg chg="modTransition">
          <pc:chgData name="Atherton, Mari" userId="2195329b-34af-4966-8500-6c3c60231faf" providerId="ADAL" clId="{841E820A-1562-4785-8B51-5FEF41E179BC}" dt="2024-08-06T02:17:08.183" v="941"/>
          <pc:sldLayoutMkLst>
            <pc:docMk/>
            <pc:sldMasterMk cId="2846915874" sldId="2147483662"/>
            <pc:sldLayoutMk cId="1215370329" sldId="2147483670"/>
          </pc:sldLayoutMkLst>
        </pc:sldLayoutChg>
        <pc:sldLayoutChg chg="modTransition">
          <pc:chgData name="Atherton, Mari" userId="2195329b-34af-4966-8500-6c3c60231faf" providerId="ADAL" clId="{841E820A-1562-4785-8B51-5FEF41E179BC}" dt="2024-08-06T02:17:08.183" v="941"/>
          <pc:sldLayoutMkLst>
            <pc:docMk/>
            <pc:sldMasterMk cId="2846915874" sldId="2147483662"/>
            <pc:sldLayoutMk cId="467212552" sldId="2147483677"/>
          </pc:sldLayoutMkLst>
        </pc:sldLayoutChg>
        <pc:sldLayoutChg chg="modTransition">
          <pc:chgData name="Atherton, Mari" userId="2195329b-34af-4966-8500-6c3c60231faf" providerId="ADAL" clId="{841E820A-1562-4785-8B51-5FEF41E179BC}" dt="2024-08-06T02:17:08.183" v="941"/>
          <pc:sldLayoutMkLst>
            <pc:docMk/>
            <pc:sldMasterMk cId="2846915874" sldId="2147483662"/>
            <pc:sldLayoutMk cId="1345542973" sldId="2147483678"/>
          </pc:sldLayoutMkLst>
        </pc:sldLayoutChg>
      </pc:sldMasterChg>
      <pc:sldMasterChg chg="modTransition modSldLayout">
        <pc:chgData name="Atherton, Mari" userId="2195329b-34af-4966-8500-6c3c60231faf" providerId="ADAL" clId="{841E820A-1562-4785-8B51-5FEF41E179BC}" dt="2024-08-06T02:18:05.722" v="958"/>
        <pc:sldMasterMkLst>
          <pc:docMk/>
          <pc:sldMasterMk cId="940315331" sldId="2147483680"/>
        </pc:sldMasterMkLst>
        <pc:sldLayoutChg chg="modTransition">
          <pc:chgData name="Atherton, Mari" userId="2195329b-34af-4966-8500-6c3c60231faf" providerId="ADAL" clId="{841E820A-1562-4785-8B51-5FEF41E179BC}" dt="2024-08-06T02:18:05.722" v="958"/>
          <pc:sldLayoutMkLst>
            <pc:docMk/>
            <pc:sldMasterMk cId="940315331" sldId="2147483680"/>
            <pc:sldLayoutMk cId="966268772" sldId="2147483681"/>
          </pc:sldLayoutMkLst>
        </pc:sldLayoutChg>
        <pc:sldLayoutChg chg="modTransition">
          <pc:chgData name="Atherton, Mari" userId="2195329b-34af-4966-8500-6c3c60231faf" providerId="ADAL" clId="{841E820A-1562-4785-8B51-5FEF41E179BC}" dt="2024-08-06T02:18:05.722" v="958"/>
          <pc:sldLayoutMkLst>
            <pc:docMk/>
            <pc:sldMasterMk cId="940315331" sldId="2147483680"/>
            <pc:sldLayoutMk cId="1564300573" sldId="2147483682"/>
          </pc:sldLayoutMkLst>
        </pc:sldLayoutChg>
      </pc:sldMasterChg>
      <pc:sldMasterChg chg="modTransition modSldLayout">
        <pc:chgData name="Atherton, Mari" userId="2195329b-34af-4966-8500-6c3c60231faf" providerId="ADAL" clId="{841E820A-1562-4785-8B51-5FEF41E179BC}" dt="2024-08-06T02:18:17.400" v="959"/>
        <pc:sldMasterMkLst>
          <pc:docMk/>
          <pc:sldMasterMk cId="3559700439" sldId="2147483692"/>
        </pc:sldMasterMkLst>
        <pc:sldLayoutChg chg="modTransition">
          <pc:chgData name="Atherton, Mari" userId="2195329b-34af-4966-8500-6c3c60231faf" providerId="ADAL" clId="{841E820A-1562-4785-8B51-5FEF41E179BC}" dt="2024-08-06T02:18:17.400" v="959"/>
          <pc:sldLayoutMkLst>
            <pc:docMk/>
            <pc:sldMasterMk cId="3559700439" sldId="2147483692"/>
            <pc:sldLayoutMk cId="2349959420" sldId="2147483693"/>
          </pc:sldLayoutMkLst>
        </pc:sldLayoutChg>
        <pc:sldLayoutChg chg="modTransition">
          <pc:chgData name="Atherton, Mari" userId="2195329b-34af-4966-8500-6c3c60231faf" providerId="ADAL" clId="{841E820A-1562-4785-8B51-5FEF41E179BC}" dt="2024-08-06T02:18:17.400" v="959"/>
          <pc:sldLayoutMkLst>
            <pc:docMk/>
            <pc:sldMasterMk cId="3559700439" sldId="2147483692"/>
            <pc:sldLayoutMk cId="4070849036" sldId="2147483694"/>
          </pc:sldLayoutMkLst>
        </pc:sldLayoutChg>
      </pc:sldMasterChg>
      <pc:sldMasterChg chg="modTransition modSldLayout">
        <pc:chgData name="Atherton, Mari" userId="2195329b-34af-4966-8500-6c3c60231faf" providerId="ADAL" clId="{841E820A-1562-4785-8B51-5FEF41E179BC}" dt="2024-08-06T03:13:37.873" v="1514"/>
        <pc:sldMasterMkLst>
          <pc:docMk/>
          <pc:sldMasterMk cId="397557193" sldId="2147483704"/>
        </pc:sldMasterMkLst>
        <pc:sldLayoutChg chg="modTransition">
          <pc:chgData name="Atherton, Mari" userId="2195329b-34af-4966-8500-6c3c60231faf" providerId="ADAL" clId="{841E820A-1562-4785-8B51-5FEF41E179BC}" dt="2024-08-06T03:13:37.873" v="1514"/>
          <pc:sldLayoutMkLst>
            <pc:docMk/>
            <pc:sldMasterMk cId="397557193" sldId="2147483704"/>
            <pc:sldLayoutMk cId="122639265" sldId="2147483705"/>
          </pc:sldLayoutMkLst>
        </pc:sldLayoutChg>
        <pc:sldLayoutChg chg="modTransition">
          <pc:chgData name="Atherton, Mari" userId="2195329b-34af-4966-8500-6c3c60231faf" providerId="ADAL" clId="{841E820A-1562-4785-8B51-5FEF41E179BC}" dt="2024-08-06T03:13:37.873" v="1514"/>
          <pc:sldLayoutMkLst>
            <pc:docMk/>
            <pc:sldMasterMk cId="397557193" sldId="2147483704"/>
            <pc:sldLayoutMk cId="3229258709" sldId="2147483706"/>
          </pc:sldLayoutMkLst>
        </pc:sldLayoutChg>
      </pc:sldMasterChg>
      <pc:sldMasterChg chg="modTransition modSldLayout">
        <pc:chgData name="Atherton, Mari" userId="2195329b-34af-4966-8500-6c3c60231faf" providerId="ADAL" clId="{841E820A-1562-4785-8B51-5FEF41E179BC}" dt="2024-08-06T03:09:43.170" v="1494"/>
        <pc:sldMasterMkLst>
          <pc:docMk/>
          <pc:sldMasterMk cId="3749220471" sldId="2147483704"/>
        </pc:sldMasterMkLst>
        <pc:sldLayoutChg chg="modTransition">
          <pc:chgData name="Atherton, Mari" userId="2195329b-34af-4966-8500-6c3c60231faf" providerId="ADAL" clId="{841E820A-1562-4785-8B51-5FEF41E179BC}" dt="2024-08-06T03:09:43.170" v="1494"/>
          <pc:sldLayoutMkLst>
            <pc:docMk/>
            <pc:sldMasterMk cId="3749220471" sldId="2147483704"/>
            <pc:sldLayoutMk cId="1829375463" sldId="2147483705"/>
          </pc:sldLayoutMkLst>
        </pc:sldLayoutChg>
        <pc:sldLayoutChg chg="modTransition">
          <pc:chgData name="Atherton, Mari" userId="2195329b-34af-4966-8500-6c3c60231faf" providerId="ADAL" clId="{841E820A-1562-4785-8B51-5FEF41E179BC}" dt="2024-08-06T03:09:43.170" v="1494"/>
          <pc:sldLayoutMkLst>
            <pc:docMk/>
            <pc:sldMasterMk cId="3749220471" sldId="2147483704"/>
            <pc:sldLayoutMk cId="3246905625" sldId="214748370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212" cy="464505"/>
          </a:xfrm>
          <a:prstGeom prst="rect">
            <a:avLst/>
          </a:prstGeom>
          <a:noFill/>
          <a:ln>
            <a:noFill/>
          </a:ln>
        </p:spPr>
        <p:txBody>
          <a:bodyPr spcFirstLastPara="1" wrap="square" lIns="93150" tIns="46550" rIns="93150" bIns="46550" anchor="t" anchorCtr="0">
            <a:noAutofit/>
          </a:bodyPr>
          <a:lstStyle>
            <a:lvl1pPr marR="0" lvl="0"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9pPr>
          </a:lstStyle>
          <a:p>
            <a:endParaRPr dirty="0"/>
          </a:p>
        </p:txBody>
      </p:sp>
      <p:sp>
        <p:nvSpPr>
          <p:cNvPr id="4" name="Google Shape;4;n"/>
          <p:cNvSpPr txBox="1">
            <a:spLocks noGrp="1"/>
          </p:cNvSpPr>
          <p:nvPr>
            <p:ph type="dt" idx="10"/>
          </p:nvPr>
        </p:nvSpPr>
        <p:spPr>
          <a:xfrm>
            <a:off x="3971618" y="0"/>
            <a:ext cx="3037212" cy="464505"/>
          </a:xfrm>
          <a:prstGeom prst="rect">
            <a:avLst/>
          </a:prstGeom>
          <a:noFill/>
          <a:ln>
            <a:noFill/>
          </a:ln>
        </p:spPr>
        <p:txBody>
          <a:bodyPr spcFirstLastPara="1" wrap="square" lIns="93150" tIns="46550" rIns="93150" bIns="46550" anchor="t" anchorCtr="0">
            <a:noAutofit/>
          </a:bodyPr>
          <a:lstStyle>
            <a:lvl1pPr marR="0" lvl="0"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9pPr>
          </a:lstStyle>
          <a:p>
            <a:endParaRPr dirty="0"/>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30320"/>
            <a:ext cx="3037212" cy="464505"/>
          </a:xfrm>
          <a:prstGeom prst="rect">
            <a:avLst/>
          </a:prstGeom>
          <a:noFill/>
          <a:ln>
            <a:noFill/>
          </a:ln>
        </p:spPr>
        <p:txBody>
          <a:bodyPr spcFirstLastPara="1" wrap="square" lIns="93150" tIns="46550" rIns="93150" bIns="46550" anchor="b" anchorCtr="0">
            <a:noAutofit/>
          </a:bodyPr>
          <a:lstStyle>
            <a:lvl1pPr marR="0" lvl="0"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Century Gothic"/>
              <a:buNone/>
              <a:defRPr sz="1800" b="0" i="0" u="none" strike="noStrike" cap="none">
                <a:solidFill>
                  <a:srgbClr val="000000"/>
                </a:solidFill>
                <a:latin typeface="Century Gothic"/>
                <a:ea typeface="Century Gothic"/>
                <a:cs typeface="Century Gothic"/>
                <a:sym typeface="Century Gothic"/>
              </a:defRPr>
            </a:lvl9pPr>
          </a:lstStyle>
          <a:p>
            <a:endParaRPr dirty="0"/>
          </a:p>
        </p:txBody>
      </p:sp>
      <p:sp>
        <p:nvSpPr>
          <p:cNvPr id="8" name="Google Shape;8;n"/>
          <p:cNvSpPr txBox="1">
            <a:spLocks noGrp="1"/>
          </p:cNvSpPr>
          <p:nvPr>
            <p:ph type="sldNum" idx="12"/>
          </p:nvPr>
        </p:nvSpPr>
        <p:spPr>
          <a:xfrm>
            <a:off x="3971618" y="8830320"/>
            <a:ext cx="3037212" cy="464505"/>
          </a:xfrm>
          <a:prstGeom prst="rect">
            <a:avLst/>
          </a:prstGeom>
          <a:noFill/>
          <a:ln>
            <a:noFill/>
          </a:ln>
        </p:spPr>
        <p:txBody>
          <a:bodyPr spcFirstLastPara="1" wrap="square" lIns="93150" tIns="46550" rIns="93150" bIns="465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a:t>
            </a:fld>
            <a:endParaRPr sz="1800" b="0" i="0" u="none" strike="noStrike" cap="none" dirty="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p:nvPr/>
        </p:nvSpPr>
        <p:spPr>
          <a:xfrm>
            <a:off x="3971618" y="8830320"/>
            <a:ext cx="3037212" cy="464505"/>
          </a:xfrm>
          <a:prstGeom prst="rect">
            <a:avLst/>
          </a:prstGeom>
          <a:noFill/>
          <a:ln>
            <a:noFill/>
          </a:ln>
        </p:spPr>
        <p:txBody>
          <a:bodyPr spcFirstLastPara="1" wrap="square" lIns="93150" tIns="46550" rIns="93150" bIns="465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a:t>
            </a:fld>
            <a:endParaRPr sz="1800" dirty="0">
              <a:solidFill>
                <a:schemeClr val="lt1"/>
              </a:solidFill>
              <a:latin typeface="Arial"/>
              <a:ea typeface="Arial"/>
              <a:cs typeface="Arial"/>
              <a:sym typeface="Arial"/>
            </a:endParaRPr>
          </a:p>
        </p:txBody>
      </p:sp>
      <p:sp>
        <p:nvSpPr>
          <p:cNvPr id="98" name="Google Shape;98;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9" name="Google Shape;99;p1: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05" name="Google Shape;205;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p:nvPr/>
        </p:nvSpPr>
        <p:spPr>
          <a:xfrm>
            <a:off x="3971618" y="8830320"/>
            <a:ext cx="3037212" cy="464505"/>
          </a:xfrm>
          <a:prstGeom prst="rect">
            <a:avLst/>
          </a:prstGeom>
          <a:noFill/>
          <a:ln>
            <a:noFill/>
          </a:ln>
        </p:spPr>
        <p:txBody>
          <a:bodyPr spcFirstLastPara="1" wrap="square" lIns="93150" tIns="46550" rIns="93150" bIns="465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12</a:t>
            </a:fld>
            <a:endParaRPr sz="1800" dirty="0">
              <a:solidFill>
                <a:schemeClr val="dk1"/>
              </a:solidFill>
              <a:latin typeface="Arial"/>
              <a:ea typeface="Arial"/>
              <a:cs typeface="Arial"/>
              <a:sym typeface="Arial"/>
            </a:endParaRPr>
          </a:p>
        </p:txBody>
      </p:sp>
      <p:sp>
        <p:nvSpPr>
          <p:cNvPr id="186" name="Google Shape;186;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p11: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3:notes"/>
          <p:cNvSpPr txBox="1"/>
          <p:nvPr/>
        </p:nvSpPr>
        <p:spPr>
          <a:xfrm>
            <a:off x="3971618" y="8830320"/>
            <a:ext cx="3037212" cy="464505"/>
          </a:xfrm>
          <a:prstGeom prst="rect">
            <a:avLst/>
          </a:prstGeom>
          <a:noFill/>
          <a:ln>
            <a:noFill/>
          </a:ln>
        </p:spPr>
        <p:txBody>
          <a:bodyPr spcFirstLastPara="1" wrap="square" lIns="93150" tIns="46550" rIns="93150" bIns="465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13</a:t>
            </a:fld>
            <a:endParaRPr sz="1800" dirty="0">
              <a:solidFill>
                <a:schemeClr val="dk1"/>
              </a:solidFill>
              <a:latin typeface="Arial"/>
              <a:ea typeface="Arial"/>
              <a:cs typeface="Arial"/>
              <a:sym typeface="Arial"/>
            </a:endParaRPr>
          </a:p>
        </p:txBody>
      </p:sp>
      <p:sp>
        <p:nvSpPr>
          <p:cNvPr id="232" name="Google Shape;232;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3" name="Google Shape;233;p13: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146" name="Google Shape;146;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154" name="Google Shape;154;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0:notes"/>
          <p:cNvSpPr txBox="1">
            <a:spLocks noGrp="1"/>
          </p:cNvSpPr>
          <p:nvPr>
            <p:ph type="body" idx="1"/>
          </p:nvPr>
        </p:nvSpPr>
        <p:spPr>
          <a:xfrm>
            <a:off x="700412" y="4415161"/>
            <a:ext cx="5609576" cy="4183694"/>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162" name="Google Shape;162;p4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1:notes"/>
          <p:cNvSpPr txBox="1">
            <a:spLocks noGrp="1"/>
          </p:cNvSpPr>
          <p:nvPr>
            <p:ph type="body" idx="1"/>
          </p:nvPr>
        </p:nvSpPr>
        <p:spPr>
          <a:xfrm>
            <a:off x="700412" y="4415161"/>
            <a:ext cx="5609576" cy="4183694"/>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172" name="Google Shape;172;p4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42:notes"/>
          <p:cNvSpPr txBox="1">
            <a:spLocks noGrp="1"/>
          </p:cNvSpPr>
          <p:nvPr>
            <p:ph type="body" idx="1"/>
          </p:nvPr>
        </p:nvSpPr>
        <p:spPr>
          <a:xfrm>
            <a:off x="700412" y="4415161"/>
            <a:ext cx="5609576" cy="4183694"/>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181" name="Google Shape;181;p4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3:notes"/>
          <p:cNvSpPr txBox="1">
            <a:spLocks noGrp="1"/>
          </p:cNvSpPr>
          <p:nvPr>
            <p:ph type="body" idx="1"/>
          </p:nvPr>
        </p:nvSpPr>
        <p:spPr>
          <a:xfrm>
            <a:off x="700412" y="4415161"/>
            <a:ext cx="5609576" cy="4183694"/>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241" name="Google Shape;241;p4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txBox="1"/>
          <p:nvPr/>
        </p:nvSpPr>
        <p:spPr>
          <a:xfrm>
            <a:off x="3971618" y="8830320"/>
            <a:ext cx="3037212" cy="464505"/>
          </a:xfrm>
          <a:prstGeom prst="rect">
            <a:avLst/>
          </a:prstGeom>
          <a:noFill/>
          <a:ln>
            <a:noFill/>
          </a:ln>
        </p:spPr>
        <p:txBody>
          <a:bodyPr spcFirstLastPara="1" wrap="square" lIns="93150" tIns="46550" rIns="93150" bIns="465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20</a:t>
            </a:fld>
            <a:endParaRPr sz="1800" dirty="0">
              <a:solidFill>
                <a:schemeClr val="dk1"/>
              </a:solidFill>
              <a:latin typeface="Arial"/>
              <a:ea typeface="Arial"/>
              <a:cs typeface="Arial"/>
              <a:sym typeface="Arial"/>
            </a:endParaRPr>
          </a:p>
        </p:txBody>
      </p:sp>
      <p:sp>
        <p:nvSpPr>
          <p:cNvPr id="250" name="Google Shape;250;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1" name="Google Shape;251;p15: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6:notes"/>
          <p:cNvSpPr txBox="1">
            <a:spLocks noGrp="1"/>
          </p:cNvSpPr>
          <p:nvPr>
            <p:ph type="body" idx="1"/>
          </p:nvPr>
        </p:nvSpPr>
        <p:spPr>
          <a:xfrm>
            <a:off x="700412" y="4415161"/>
            <a:ext cx="5609576" cy="4183694"/>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127" name="Google Shape;127;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45:notes"/>
          <p:cNvSpPr txBox="1">
            <a:spLocks noGrp="1"/>
          </p:cNvSpPr>
          <p:nvPr>
            <p:ph type="body" idx="1"/>
          </p:nvPr>
        </p:nvSpPr>
        <p:spPr>
          <a:xfrm>
            <a:off x="700412" y="4415161"/>
            <a:ext cx="5609576" cy="4183694"/>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268" name="Google Shape;268;p4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8:notes"/>
          <p:cNvSpPr txBox="1"/>
          <p:nvPr/>
        </p:nvSpPr>
        <p:spPr>
          <a:xfrm>
            <a:off x="3971618" y="8830320"/>
            <a:ext cx="3037212" cy="464505"/>
          </a:xfrm>
          <a:prstGeom prst="rect">
            <a:avLst/>
          </a:prstGeom>
          <a:noFill/>
          <a:ln>
            <a:noFill/>
          </a:ln>
        </p:spPr>
        <p:txBody>
          <a:bodyPr spcFirstLastPara="1" wrap="square" lIns="93150" tIns="46550" rIns="93150" bIns="465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23</a:t>
            </a:fld>
            <a:endParaRPr sz="1800" dirty="0">
              <a:solidFill>
                <a:schemeClr val="dk1"/>
              </a:solidFill>
              <a:latin typeface="Arial"/>
              <a:ea typeface="Arial"/>
              <a:cs typeface="Arial"/>
              <a:sym typeface="Arial"/>
            </a:endParaRPr>
          </a:p>
        </p:txBody>
      </p:sp>
      <p:sp>
        <p:nvSpPr>
          <p:cNvPr id="273" name="Google Shape;273;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4" name="Google Shape;274;p18: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9: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84" name="Google Shape;284;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5fd3fab819_0_25:notes"/>
          <p:cNvSpPr txBox="1">
            <a:spLocks noGrp="1"/>
          </p:cNvSpPr>
          <p:nvPr>
            <p:ph type="body" idx="1"/>
          </p:nvPr>
        </p:nvSpPr>
        <p:spPr>
          <a:xfrm>
            <a:off x="700412" y="4415161"/>
            <a:ext cx="5609700" cy="418380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119" name="Google Shape;119;g25fd3fab819_0_2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4334977949a68e24_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4334977949a68e24_5:notes"/>
          <p:cNvSpPr txBox="1">
            <a:spLocks noGrp="1"/>
          </p:cNvSpPr>
          <p:nvPr>
            <p:ph type="body" idx="1"/>
          </p:nvPr>
        </p:nvSpPr>
        <p:spPr>
          <a:xfrm>
            <a:off x="700412" y="4415161"/>
            <a:ext cx="5609700" cy="418380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336" name="Google Shape;336;g4334977949a68e24_5:notes"/>
          <p:cNvSpPr txBox="1">
            <a:spLocks noGrp="1"/>
          </p:cNvSpPr>
          <p:nvPr>
            <p:ph type="sldNum" idx="12"/>
          </p:nvPr>
        </p:nvSpPr>
        <p:spPr>
          <a:xfrm>
            <a:off x="3971618" y="8830320"/>
            <a:ext cx="3037200" cy="4644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sz="1800" dirty="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0:notes"/>
          <p:cNvSpPr txBox="1"/>
          <p:nvPr/>
        </p:nvSpPr>
        <p:spPr>
          <a:xfrm>
            <a:off x="3971618" y="8830320"/>
            <a:ext cx="3037212" cy="464505"/>
          </a:xfrm>
          <a:prstGeom prst="rect">
            <a:avLst/>
          </a:prstGeom>
          <a:noFill/>
          <a:ln>
            <a:noFill/>
          </a:ln>
        </p:spPr>
        <p:txBody>
          <a:bodyPr spcFirstLastPara="1" wrap="square" lIns="93150" tIns="46550" rIns="93150" bIns="465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29</a:t>
            </a:fld>
            <a:endParaRPr sz="1800" dirty="0">
              <a:solidFill>
                <a:schemeClr val="dk1"/>
              </a:solidFill>
              <a:latin typeface="Arial"/>
              <a:ea typeface="Arial"/>
              <a:cs typeface="Arial"/>
              <a:sym typeface="Arial"/>
            </a:endParaRPr>
          </a:p>
        </p:txBody>
      </p:sp>
      <p:sp>
        <p:nvSpPr>
          <p:cNvPr id="224" name="Google Shape;224;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5" name="Google Shape;225;p20: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5fd3fab819_0_2:notes"/>
          <p:cNvSpPr txBox="1">
            <a:spLocks noGrp="1"/>
          </p:cNvSpPr>
          <p:nvPr>
            <p:ph type="body" idx="1"/>
          </p:nvPr>
        </p:nvSpPr>
        <p:spPr>
          <a:xfrm>
            <a:off x="700412" y="4415161"/>
            <a:ext cx="5609700" cy="418380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344" name="Google Shape;344;g25fd3fab819_0_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2: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14" name="Google Shape;214;p2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1:notes"/>
          <p:cNvSpPr txBox="1"/>
          <p:nvPr/>
        </p:nvSpPr>
        <p:spPr>
          <a:xfrm>
            <a:off x="3971618" y="8830320"/>
            <a:ext cx="3037212" cy="464505"/>
          </a:xfrm>
          <a:prstGeom prst="rect">
            <a:avLst/>
          </a:prstGeom>
          <a:noFill/>
          <a:ln>
            <a:noFill/>
          </a:ln>
        </p:spPr>
        <p:txBody>
          <a:bodyPr spcFirstLastPara="1" wrap="square" lIns="93150" tIns="46550" rIns="93150" bIns="465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32</a:t>
            </a:fld>
            <a:endParaRPr sz="1800" dirty="0">
              <a:solidFill>
                <a:schemeClr val="dk1"/>
              </a:solidFill>
              <a:latin typeface="Arial"/>
              <a:ea typeface="Arial"/>
              <a:cs typeface="Arial"/>
              <a:sym typeface="Arial"/>
            </a:endParaRPr>
          </a:p>
        </p:txBody>
      </p:sp>
      <p:sp>
        <p:nvSpPr>
          <p:cNvPr id="357" name="Google Shape;357;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8" name="Google Shape;358;p21: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327" name="Google Shape;327;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8: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293" name="Google Shape;293;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9: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
        <p:nvSpPr>
          <p:cNvPr id="303" name="Google Shape;303;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6:notes"/>
          <p:cNvSpPr txBox="1">
            <a:spLocks noGrp="1"/>
          </p:cNvSpPr>
          <p:nvPr>
            <p:ph type="body" idx="1"/>
          </p:nvPr>
        </p:nvSpPr>
        <p:spPr>
          <a:xfrm>
            <a:off x="700412" y="4415161"/>
            <a:ext cx="5609576" cy="4183694"/>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320" name="Google Shape;320;p4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2:notes"/>
          <p:cNvSpPr txBox="1"/>
          <p:nvPr/>
        </p:nvSpPr>
        <p:spPr>
          <a:xfrm>
            <a:off x="3971618" y="8830320"/>
            <a:ext cx="3037212" cy="464505"/>
          </a:xfrm>
          <a:prstGeom prst="rect">
            <a:avLst/>
          </a:prstGeom>
          <a:noFill/>
          <a:ln>
            <a:noFill/>
          </a:ln>
        </p:spPr>
        <p:txBody>
          <a:bodyPr spcFirstLastPara="1" wrap="square" lIns="93150" tIns="46550" rIns="93150" bIns="465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8</a:t>
            </a:fld>
            <a:endParaRPr sz="1800" dirty="0">
              <a:solidFill>
                <a:schemeClr val="dk1"/>
              </a:solidFill>
              <a:latin typeface="Arial"/>
              <a:ea typeface="Arial"/>
              <a:cs typeface="Arial"/>
              <a:sym typeface="Arial"/>
            </a:endParaRPr>
          </a:p>
        </p:txBody>
      </p:sp>
      <p:sp>
        <p:nvSpPr>
          <p:cNvPr id="132" name="Google Shape;132;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p12: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7:notes"/>
          <p:cNvSpPr txBox="1">
            <a:spLocks noGrp="1"/>
          </p:cNvSpPr>
          <p:nvPr>
            <p:ph type="body" idx="1"/>
          </p:nvPr>
        </p:nvSpPr>
        <p:spPr>
          <a:xfrm>
            <a:off x="700412" y="4415161"/>
            <a:ext cx="5609576" cy="4183694"/>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dirty="0"/>
          </a:p>
        </p:txBody>
      </p:sp>
      <p:sp>
        <p:nvSpPr>
          <p:cNvPr id="141" name="Google Shape;141;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txBox="1"/>
          <p:nvPr/>
        </p:nvSpPr>
        <p:spPr>
          <a:xfrm>
            <a:off x="3971618" y="8830320"/>
            <a:ext cx="3037212" cy="464505"/>
          </a:xfrm>
          <a:prstGeom prst="rect">
            <a:avLst/>
          </a:prstGeom>
          <a:noFill/>
          <a:ln>
            <a:noFill/>
          </a:ln>
        </p:spPr>
        <p:txBody>
          <a:bodyPr spcFirstLastPara="1" wrap="square" lIns="93150" tIns="46550" rIns="93150" bIns="4655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10</a:t>
            </a:fld>
            <a:endParaRPr sz="1800" dirty="0">
              <a:solidFill>
                <a:schemeClr val="dk1"/>
              </a:solidFill>
              <a:latin typeface="Arial"/>
              <a:ea typeface="Arial"/>
              <a:cs typeface="Arial"/>
              <a:sym typeface="Arial"/>
            </a:endParaRPr>
          </a:p>
        </p:txBody>
      </p:sp>
      <p:sp>
        <p:nvSpPr>
          <p:cNvPr id="195" name="Google Shape;195;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6" name="Google Shape;196;p7:notes"/>
          <p:cNvSpPr txBox="1">
            <a:spLocks noGrp="1"/>
          </p:cNvSpPr>
          <p:nvPr>
            <p:ph type="body" idx="1"/>
          </p:nvPr>
        </p:nvSpPr>
        <p:spPr>
          <a:xfrm>
            <a:off x="700412" y="4415161"/>
            <a:ext cx="5609576" cy="4183694"/>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FE97-A7AE-FCF1-ECBB-52EFDD02E3B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DE62EDC-B5A3-1EF7-31C4-F00DD89336B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39F87A2-6137-71DA-3998-A70F2F1F2CA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1D698CD-B2D1-7915-D777-E9D13DBB9D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98131D-4120-D789-5EF5-A82404C38FED}"/>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22639265"/>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98173-DEFB-C8E5-F2F6-E6EC5F78D6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4FC9DE-021E-57FA-CEEF-0F2365D74D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C86085-03AD-2835-7510-7A4ECC305FF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44BE6E8-AB21-8C5A-ACB7-2E69DC9214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05A1600-0386-B53E-02D8-108B7A4EA004}"/>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547916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F787D8-7268-024D-7DAE-3B5B0C60FBE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0A608D-FA22-C42E-40A9-1E8FCF807A5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5B55C-3C44-095E-4F1B-E98F64E0377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B2167A8-D62C-2AE6-9AF6-09D65DD42D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12B22E-C725-E68C-03DC-AAC175BA0D78}"/>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104751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79454-DDDD-F8BF-BC92-513D76EB00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8F87D3-853B-76B3-A56A-C7A5A8D407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3F0D40-2356-0A6D-1F94-4408000C0F8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9742D3A9-B5BE-CBFB-3E08-DE372B3379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7B7C17-D459-CC6B-659E-FA5466AD85EF}"/>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3229258709"/>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A424-54DD-ADDB-B480-37AE70B4591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684EB60-0C75-372C-2B04-37E5F74B36EE}"/>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C07434-2E06-18FB-DD28-5F23F5F6524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0099180-F7F5-A50E-6D89-733082E96F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94FCDAD-C03E-AB9F-BAD9-44AC7D25BC42}"/>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6592970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9D08-2F87-7FD8-3E10-F9C5125E7C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EBB9BF-51B9-6CA7-6276-B7636D8F2BE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BD7AAB-5EE6-516C-E5E0-E25B7BDBFB8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C7BEAA-CEE9-B2FC-FEA0-8B5B16A6C35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4C01CB5-C6AB-FF2C-DA02-3068D6BDA3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58F5970-3794-44EB-C18E-4667198EC966}"/>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5454896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50540-70DC-E777-D63A-E2A5A2E9BF5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F275B3-56CE-A948-472C-13926B7BF36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B1ECA-3367-EEDF-322C-1FC4BFA2A7D8}"/>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EF16CD-0004-6061-6FF3-E4FC7A75831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24C75A3-2A2E-A415-11D8-BFE23C6C971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2CDEEB-F964-6E30-15AE-F2D03160693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358A5C15-B2BA-BF57-1CF5-D0DDAE80DFF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A9FFD28-2297-84A1-4455-E88CA0B4EF76}"/>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3285011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C9821-1D4A-271F-FC54-88D4C3D4D4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AC6DAD-631D-4D84-8387-B7293226CD12}"/>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8C441E2D-BA60-3102-3B11-E2C8602F751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2CE205B-EC24-D0F2-49F6-741D7C4DA387}"/>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11729948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A66CFB-DB15-D4C0-C419-8FE95206648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26BCB7B9-CC64-8B36-68D7-7FDAC2298DC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4C8A3E4-EC14-5EAF-9AD8-281D37FA4138}"/>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9685789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533E9-10EE-17EB-7C80-E81326E6760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6E154B9-D10E-5136-3E3B-22547564ABD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98DCB7-D54D-EF30-53D8-88D7F8FB738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EEDEF99-D591-FBD0-301D-67E5E2816D2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C338A41-CB3B-87EC-8B2C-AEDC8F893CE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303DB2-40AD-AE89-0633-E0DE77F6422B}"/>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72526456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5D8D-D248-0FFE-92B7-2E83A4E0102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3918297-5472-FB68-8A00-9CD504B8313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C095157-55BE-DB4A-6AF2-DCE7F3930B3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07EE51-EAB2-CF3E-9015-76FD5457DEF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4548A15-CDE6-C999-39D2-EFEE34446C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5A5082C-FEE1-A44A-9D58-603D9FB6A3F4}"/>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4915069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CAA592-B914-6C75-8AC8-F71535C905D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37FD02-CE65-CE9C-3111-B52C4DE79C1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C2B358-9FA7-E204-7A01-96C69E3DA0F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endParaRPr lang="en-US" dirty="0"/>
          </a:p>
        </p:txBody>
      </p:sp>
      <p:sp>
        <p:nvSpPr>
          <p:cNvPr id="5" name="Footer Placeholder 4">
            <a:extLst>
              <a:ext uri="{FF2B5EF4-FFF2-40B4-BE49-F238E27FC236}">
                <a16:creationId xmlns:a16="http://schemas.microsoft.com/office/drawing/2014/main" id="{7226A651-05A5-D034-2D62-6D176C368EF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7B2535B3-E843-E5B2-4CAB-AE95BCF29A0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pPr marL="0" lvl="0" indent="0" algn="ctr" rtl="0">
              <a:spcBef>
                <a:spcPts val="0"/>
              </a:spcBef>
              <a:spcAft>
                <a:spcPts val="0"/>
              </a:spcAft>
              <a:buNone/>
            </a:pPr>
            <a:fld id="{00000000-1234-1234-1234-123412341234}" type="slidenum">
              <a:rPr lang="en-US" smtClean="0"/>
              <a:t>‹#›</a:t>
            </a:fld>
            <a:endParaRPr lang="en-US" sz="14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755719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split/>
  </p:transition>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jfif"/><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amazon.com/hz/wishlist/ls/2SQRCBYMN8HAH?ref_=wl_shar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hyperlink" Target="mailto:mari-atherton@chino.k12.ca.us" TargetMode="Externa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hyperlink" Target="mailto:mari_atherton@chino.k12.ca.u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5.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nam12.safelinks.protection.outlook.com/?url=https%3A%2F%2Fwww.youtube.com%2Fwatch%3Fv%3DafmjZK1cVdU&amp;data=05%7C01%7CMari_Atherton%40chino.k12.ca.us%7C539a38a897e24de9415308da7bed360b%7C3776f2da0b9a47abbffaaf60c3c4418c%7C1%7C0%7C637958555978189843%7CUnknown%7CTWFpbGZsb3d8eyJWIjoiMC4wLjAwMDAiLCJQIjoiV2luMzIiLCJBTiI6Ik1haWwiLCJXVCI6Mn0%3D%7C3000%7C%7C%7C&amp;sdata=Ajaq1U%2BeRsSqXkh8uITwRnEzQA1VKxcOd9prazpehLk%3D&amp;reserved=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Shape 100"/>
        <p:cNvGrpSpPr/>
        <p:nvPr/>
      </p:nvGrpSpPr>
      <p:grpSpPr>
        <a:xfrm>
          <a:off x="0" y="0"/>
          <a:ext cx="0" cy="0"/>
          <a:chOff x="0" y="0"/>
          <a:chExt cx="0" cy="0"/>
        </a:xfrm>
      </p:grpSpPr>
      <p:sp>
        <p:nvSpPr>
          <p:cNvPr id="101" name="Google Shape;101;p1"/>
          <p:cNvSpPr txBox="1"/>
          <p:nvPr/>
        </p:nvSpPr>
        <p:spPr>
          <a:xfrm>
            <a:off x="-178708" y="233650"/>
            <a:ext cx="9501416" cy="1893000"/>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600"/>
              </a:spcAft>
              <a:buNone/>
            </a:pPr>
            <a:r>
              <a:rPr lang="en-US" sz="3800" b="1" i="0" u="none" strike="noStrike" cap="none" dirty="0">
                <a:latin typeface="Calibri"/>
                <a:ea typeface="Calibri"/>
                <a:cs typeface="Calibri"/>
                <a:sym typeface="Calibri"/>
              </a:rPr>
              <a:t> Back to School Night</a:t>
            </a:r>
            <a:r>
              <a:rPr lang="en-US" sz="3800" b="0" i="0" u="none" strike="noStrike" cap="none" dirty="0">
                <a:latin typeface="Calibri"/>
                <a:ea typeface="Calibri"/>
                <a:cs typeface="Calibri"/>
                <a:sym typeface="Calibri"/>
              </a:rPr>
              <a:t> </a:t>
            </a:r>
            <a:r>
              <a:rPr lang="en-US" sz="3800" b="1" i="0" u="none" strike="noStrike" cap="none" dirty="0">
                <a:latin typeface="Calibri"/>
                <a:ea typeface="Calibri"/>
                <a:cs typeface="Calibri"/>
                <a:sym typeface="Calibri"/>
              </a:rPr>
              <a:t>202</a:t>
            </a:r>
            <a:r>
              <a:rPr lang="en-US" sz="3800" b="1" dirty="0">
                <a:latin typeface="Calibri"/>
                <a:ea typeface="Calibri"/>
                <a:cs typeface="Calibri"/>
                <a:sym typeface="Calibri"/>
              </a:rPr>
              <a:t>4</a:t>
            </a:r>
            <a:r>
              <a:rPr lang="en-US" sz="3800" b="1" i="0" u="none" strike="noStrike" cap="none" dirty="0">
                <a:latin typeface="Calibri"/>
                <a:ea typeface="Calibri"/>
                <a:cs typeface="Calibri"/>
                <a:sym typeface="Calibri"/>
              </a:rPr>
              <a:t>-202</a:t>
            </a:r>
            <a:r>
              <a:rPr lang="en-US" sz="3800" b="1" dirty="0">
                <a:latin typeface="Calibri"/>
                <a:ea typeface="Calibri"/>
                <a:cs typeface="Calibri"/>
                <a:sym typeface="Calibri"/>
              </a:rPr>
              <a:t>5</a:t>
            </a:r>
            <a:endParaRPr sz="3800" b="0" i="0" u="none" strike="noStrike" cap="none" dirty="0">
              <a:latin typeface="Calibri"/>
              <a:ea typeface="Calibri"/>
              <a:cs typeface="Calibri"/>
              <a:sym typeface="Calibri"/>
            </a:endParaRPr>
          </a:p>
        </p:txBody>
      </p:sp>
      <p:sp>
        <p:nvSpPr>
          <p:cNvPr id="102" name="Google Shape;102;p1"/>
          <p:cNvSpPr txBox="1">
            <a:spLocks noGrp="1"/>
          </p:cNvSpPr>
          <p:nvPr>
            <p:ph type="subTitle" idx="1"/>
          </p:nvPr>
        </p:nvSpPr>
        <p:spPr>
          <a:xfrm>
            <a:off x="630936" y="5676900"/>
            <a:ext cx="2491737" cy="80962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Clr>
                <a:schemeClr val="lt1"/>
              </a:buClr>
              <a:buSzPts val="2000"/>
              <a:buNone/>
            </a:pPr>
            <a:r>
              <a:rPr lang="en-US" sz="1700" b="1" i="0" u="none" dirty="0">
                <a:solidFill>
                  <a:schemeClr val="lt1"/>
                </a:solidFill>
                <a:latin typeface="Calibri"/>
                <a:ea typeface="Calibri"/>
                <a:cs typeface="Calibri"/>
                <a:sym typeface="Calibri"/>
              </a:rPr>
              <a:t>SECOND GRADE</a:t>
            </a:r>
            <a:endParaRPr sz="1700" dirty="0">
              <a:solidFill>
                <a:schemeClr val="lt1"/>
              </a:solidFill>
              <a:latin typeface="Calibri"/>
              <a:ea typeface="Calibri"/>
              <a:cs typeface="Calibri"/>
              <a:sym typeface="Calibri"/>
            </a:endParaRPr>
          </a:p>
          <a:p>
            <a:pPr marL="0" lvl="0" indent="0" algn="l" rtl="0">
              <a:lnSpc>
                <a:spcPct val="90000"/>
              </a:lnSpc>
              <a:spcBef>
                <a:spcPts val="1000"/>
              </a:spcBef>
              <a:spcAft>
                <a:spcPts val="0"/>
              </a:spcAft>
              <a:buClr>
                <a:schemeClr val="lt1"/>
              </a:buClr>
              <a:buSzPts val="2000"/>
              <a:buNone/>
            </a:pPr>
            <a:r>
              <a:rPr lang="en-US" sz="1700" b="1" i="0" u="none" dirty="0">
                <a:solidFill>
                  <a:schemeClr val="lt1"/>
                </a:solidFill>
                <a:latin typeface="Calibri"/>
                <a:ea typeface="Calibri"/>
                <a:cs typeface="Calibri"/>
                <a:sym typeface="Calibri"/>
              </a:rPr>
              <a:t>TRACK D</a:t>
            </a:r>
            <a:endParaRPr sz="1700" dirty="0">
              <a:solidFill>
                <a:schemeClr val="lt1"/>
              </a:solidFill>
              <a:latin typeface="Calibri"/>
              <a:ea typeface="Calibri"/>
              <a:cs typeface="Calibri"/>
              <a:sym typeface="Calibri"/>
            </a:endParaRPr>
          </a:p>
        </p:txBody>
      </p:sp>
      <p:sp>
        <p:nvSpPr>
          <p:cNvPr id="103" name="Google Shape;103;p1"/>
          <p:cNvSpPr txBox="1"/>
          <p:nvPr/>
        </p:nvSpPr>
        <p:spPr>
          <a:xfrm>
            <a:off x="685125" y="1704575"/>
            <a:ext cx="8277300" cy="3447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sz="2500" dirty="0">
              <a:solidFill>
                <a:schemeClr val="lt1"/>
              </a:solidFill>
              <a:latin typeface="Comfortaa"/>
              <a:ea typeface="Comfortaa"/>
              <a:cs typeface="Comfortaa"/>
              <a:sym typeface="Comfortaa"/>
            </a:endParaRPr>
          </a:p>
          <a:p>
            <a:pPr marL="0" lvl="0" indent="0" algn="l" rtl="0">
              <a:spcBef>
                <a:spcPts val="0"/>
              </a:spcBef>
              <a:spcAft>
                <a:spcPts val="0"/>
              </a:spcAft>
              <a:buNone/>
            </a:pPr>
            <a:endParaRPr sz="2500" dirty="0">
              <a:solidFill>
                <a:schemeClr val="lt1"/>
              </a:solidFill>
              <a:latin typeface="Comfortaa"/>
              <a:ea typeface="Comfortaa"/>
              <a:cs typeface="Comfortaa"/>
              <a:sym typeface="Comfortaa"/>
            </a:endParaRPr>
          </a:p>
          <a:p>
            <a:pPr marL="0" lvl="0" indent="0" algn="l" rtl="0">
              <a:spcBef>
                <a:spcPts val="0"/>
              </a:spcBef>
              <a:spcAft>
                <a:spcPts val="0"/>
              </a:spcAft>
              <a:buNone/>
            </a:pPr>
            <a:r>
              <a:rPr lang="en-US" sz="2800" b="1" dirty="0">
                <a:solidFill>
                  <a:schemeClr val="lt1"/>
                </a:solidFill>
                <a:latin typeface="Comfortaa"/>
                <a:ea typeface="Comfortaa"/>
                <a:cs typeface="Comfortaa"/>
                <a:sym typeface="Comfortaa"/>
              </a:rPr>
              <a:t>Please find your child’s seat. Log in to their computer. Their username and password are provided next to their computer. Please login and follow the directions on the paper provided! Please raise your hand if you need assistance.</a:t>
            </a:r>
            <a:endParaRPr b="1" dirty="0">
              <a:latin typeface="Comfortaa"/>
              <a:ea typeface="Comfortaa"/>
              <a:cs typeface="Comfortaa"/>
              <a:sym typeface="Comfortaa"/>
            </a:endParaRPr>
          </a:p>
        </p:txBody>
      </p:sp>
      <p:pic>
        <p:nvPicPr>
          <p:cNvPr id="104" name="Google Shape;104;p1"/>
          <p:cNvPicPr preferRelativeResize="0"/>
          <p:nvPr/>
        </p:nvPicPr>
        <p:blipFill>
          <a:blip r:embed="rId3">
            <a:alphaModFix/>
          </a:blip>
          <a:stretch>
            <a:fillRect/>
          </a:stretch>
        </p:blipFill>
        <p:spPr>
          <a:xfrm>
            <a:off x="6158250" y="4794975"/>
            <a:ext cx="2724200" cy="1944200"/>
          </a:xfrm>
          <a:prstGeom prst="rect">
            <a:avLst/>
          </a:prstGeom>
          <a:noFill/>
          <a:ln>
            <a:noFill/>
          </a:ln>
        </p:spPr>
      </p:pic>
      <p:sp>
        <p:nvSpPr>
          <p:cNvPr id="105" name="Google Shape;105;p1"/>
          <p:cNvSpPr txBox="1"/>
          <p:nvPr/>
        </p:nvSpPr>
        <p:spPr>
          <a:xfrm>
            <a:off x="480975" y="3495400"/>
            <a:ext cx="8685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Calibri"/>
              <a:ea typeface="Calibri"/>
              <a:cs typeface="Calibri"/>
              <a:sym typeface="Calibri"/>
            </a:endParaRPr>
          </a:p>
        </p:txBody>
      </p:sp>
      <p:sp>
        <p:nvSpPr>
          <p:cNvPr id="106" name="Google Shape;106;p1"/>
          <p:cNvSpPr txBox="1"/>
          <p:nvPr/>
        </p:nvSpPr>
        <p:spPr>
          <a:xfrm>
            <a:off x="1669225" y="4085375"/>
            <a:ext cx="749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Calibri"/>
              <a:ea typeface="Calibri"/>
              <a:cs typeface="Calibri"/>
              <a:sym typeface="Calibri"/>
            </a:endParaRPr>
          </a:p>
        </p:txBody>
      </p:sp>
      <p:pic>
        <p:nvPicPr>
          <p:cNvPr id="1030" name="Picture 6" descr="Split Class Pointers">
            <a:extLst>
              <a:ext uri="{FF2B5EF4-FFF2-40B4-BE49-F238E27FC236}">
                <a16:creationId xmlns:a16="http://schemas.microsoft.com/office/drawing/2014/main" id="{84CE9D35-C490-3901-3150-32A76C60E0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9225" y="161213"/>
            <a:ext cx="6098274" cy="1281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Shape 197"/>
        <p:cNvGrpSpPr/>
        <p:nvPr/>
      </p:nvGrpSpPr>
      <p:grpSpPr>
        <a:xfrm>
          <a:off x="0" y="0"/>
          <a:ext cx="0" cy="0"/>
          <a:chOff x="0" y="0"/>
          <a:chExt cx="0" cy="0"/>
        </a:xfrm>
      </p:grpSpPr>
      <p:sp>
        <p:nvSpPr>
          <p:cNvPr id="198" name="Google Shape;198;p7"/>
          <p:cNvSpPr txBox="1">
            <a:spLocks noGrp="1"/>
          </p:cNvSpPr>
          <p:nvPr>
            <p:ph type="title"/>
          </p:nvPr>
        </p:nvSpPr>
        <p:spPr>
          <a:xfrm>
            <a:off x="429369" y="197899"/>
            <a:ext cx="8263890" cy="14344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EEB1EC"/>
              </a:buClr>
              <a:buSzPts val="4500"/>
              <a:buFont typeface="Century Gothic"/>
              <a:buNone/>
            </a:pPr>
            <a:r>
              <a:rPr lang="en-US" sz="5900" b="1" dirty="0">
                <a:latin typeface="Comfortaa"/>
                <a:ea typeface="Comfortaa"/>
                <a:cs typeface="Comfortaa"/>
                <a:sym typeface="Comfortaa"/>
              </a:rPr>
              <a:t>      </a:t>
            </a:r>
            <a:r>
              <a:rPr lang="en-US" sz="5900" b="1" i="0" u="none" dirty="0">
                <a:latin typeface="Comfortaa"/>
                <a:ea typeface="Comfortaa"/>
                <a:cs typeface="Comfortaa"/>
                <a:sym typeface="Comfortaa"/>
              </a:rPr>
              <a:t>Grading Policy</a:t>
            </a:r>
            <a:endParaRPr sz="5900" dirty="0">
              <a:latin typeface="Comfortaa"/>
              <a:ea typeface="Comfortaa"/>
              <a:cs typeface="Comfortaa"/>
              <a:sym typeface="Comfortaa"/>
            </a:endParaRPr>
          </a:p>
        </p:txBody>
      </p:sp>
      <p:sp>
        <p:nvSpPr>
          <p:cNvPr id="199" name="Google Shape;199;p7"/>
          <p:cNvSpPr txBox="1"/>
          <p:nvPr/>
        </p:nvSpPr>
        <p:spPr>
          <a:xfrm>
            <a:off x="340822" y="1885825"/>
            <a:ext cx="8628611" cy="21366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Century Gothic"/>
              <a:buNone/>
            </a:pPr>
            <a:r>
              <a:rPr lang="en-US" sz="2700" b="1" i="0" dirty="0">
                <a:solidFill>
                  <a:schemeClr val="dk1"/>
                </a:solidFill>
                <a:latin typeface="Century Gothic"/>
                <a:ea typeface="Century Gothic"/>
                <a:cs typeface="Century Gothic"/>
                <a:sym typeface="Century Gothic"/>
              </a:rPr>
              <a:t>All grades are a combination of class work, tests, quizzes, class participation, homework, and/or teacher observation.</a:t>
            </a:r>
            <a:endParaRPr sz="2700" b="1" dirty="0">
              <a:solidFill>
                <a:schemeClr val="dk1"/>
              </a:solidFill>
              <a:latin typeface="Century Gothic"/>
              <a:ea typeface="Century Gothic"/>
              <a:cs typeface="Century Gothic"/>
              <a:sym typeface="Century Gothic"/>
            </a:endParaRPr>
          </a:p>
        </p:txBody>
      </p:sp>
      <p:sp>
        <p:nvSpPr>
          <p:cNvPr id="200" name="Google Shape;200;p7"/>
          <p:cNvSpPr txBox="1"/>
          <p:nvPr/>
        </p:nvSpPr>
        <p:spPr>
          <a:xfrm>
            <a:off x="565150" y="1963737"/>
            <a:ext cx="184150" cy="984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400"/>
              <a:buFont typeface="Century Gothic"/>
              <a:buNone/>
            </a:pPr>
            <a:endParaRPr sz="2400" b="0" i="0" u="none" dirty="0">
              <a:solidFill>
                <a:schemeClr val="lt1"/>
              </a:solidFill>
              <a:latin typeface="Comic Sans MS"/>
              <a:ea typeface="Comic Sans MS"/>
              <a:cs typeface="Comic Sans MS"/>
              <a:sym typeface="Comic Sans MS"/>
            </a:endParaRPr>
          </a:p>
          <a:p>
            <a:pPr marL="0" marR="0" lvl="0" indent="0" algn="l" rtl="0">
              <a:spcBef>
                <a:spcPts val="600"/>
              </a:spcBef>
              <a:spcAft>
                <a:spcPts val="600"/>
              </a:spcAft>
              <a:buClr>
                <a:schemeClr val="dk1"/>
              </a:buClr>
              <a:buSzPts val="2400"/>
              <a:buFont typeface="Calibri"/>
              <a:buNone/>
            </a:pPr>
            <a:endParaRPr sz="2400" b="0" i="0" u="none" dirty="0">
              <a:solidFill>
                <a:schemeClr val="lt1"/>
              </a:solidFill>
              <a:latin typeface="Comic Sans MS"/>
              <a:ea typeface="Comic Sans MS"/>
              <a:cs typeface="Comic Sans MS"/>
              <a:sym typeface="Comic Sans MS"/>
            </a:endParaRPr>
          </a:p>
        </p:txBody>
      </p:sp>
      <p:sp>
        <p:nvSpPr>
          <p:cNvPr id="201" name="Google Shape;201;p7"/>
          <p:cNvSpPr/>
          <p:nvPr/>
        </p:nvSpPr>
        <p:spPr>
          <a:xfrm rot="10800000">
            <a:off x="45994" y="0"/>
            <a:ext cx="90708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02" name="Google Shape;202;p7" descr="Text, letter&#10;&#10;Description automatically generated"/>
          <p:cNvPicPr preferRelativeResize="0"/>
          <p:nvPr/>
        </p:nvPicPr>
        <p:blipFill rotWithShape="1">
          <a:blip r:embed="rId3">
            <a:alphaModFix/>
          </a:blip>
          <a:srcRect/>
          <a:stretch/>
        </p:blipFill>
        <p:spPr>
          <a:xfrm rot="-990172">
            <a:off x="3142156" y="4036156"/>
            <a:ext cx="2477300" cy="2043775"/>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10"/>
          <p:cNvSpPr txBox="1">
            <a:spLocks noGrp="1"/>
          </p:cNvSpPr>
          <p:nvPr>
            <p:ph type="title"/>
          </p:nvPr>
        </p:nvSpPr>
        <p:spPr>
          <a:xfrm>
            <a:off x="342900" y="723406"/>
            <a:ext cx="2425514" cy="296685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EEB1EC"/>
              </a:buClr>
              <a:buSzPts val="4000"/>
              <a:buFont typeface="Century Gothic"/>
              <a:buNone/>
            </a:pPr>
            <a:r>
              <a:rPr lang="en-US" sz="4300" b="1" i="0" u="none" dirty="0">
                <a:solidFill>
                  <a:schemeClr val="dk1"/>
                </a:solidFill>
                <a:latin typeface="Century Gothic"/>
                <a:ea typeface="Century Gothic"/>
                <a:cs typeface="Century Gothic"/>
                <a:sym typeface="Century Gothic"/>
              </a:rPr>
              <a:t>Grading Scale</a:t>
            </a:r>
            <a:endParaRPr sz="4300" dirty="0">
              <a:solidFill>
                <a:schemeClr val="dk1"/>
              </a:solidFill>
              <a:latin typeface="Century Gothic"/>
              <a:ea typeface="Century Gothic"/>
              <a:cs typeface="Century Gothic"/>
              <a:sym typeface="Century Gothic"/>
            </a:endParaRPr>
          </a:p>
        </p:txBody>
      </p:sp>
      <p:pic>
        <p:nvPicPr>
          <p:cNvPr id="208" name="Google Shape;208;p10" descr="Image result for grade clip art"/>
          <p:cNvPicPr preferRelativeResize="0"/>
          <p:nvPr/>
        </p:nvPicPr>
        <p:blipFill rotWithShape="1">
          <a:blip r:embed="rId3">
            <a:alphaModFix/>
          </a:blip>
          <a:srcRect/>
          <a:stretch/>
        </p:blipFill>
        <p:spPr>
          <a:xfrm>
            <a:off x="790129" y="701633"/>
            <a:ext cx="1582957" cy="1301338"/>
          </a:xfrm>
          <a:prstGeom prst="rect">
            <a:avLst/>
          </a:prstGeom>
          <a:noFill/>
          <a:ln>
            <a:noFill/>
          </a:ln>
        </p:spPr>
      </p:pic>
      <p:graphicFrame>
        <p:nvGraphicFramePr>
          <p:cNvPr id="209" name="Google Shape;209;p10"/>
          <p:cNvGraphicFramePr/>
          <p:nvPr>
            <p:extLst>
              <p:ext uri="{D42A27DB-BD31-4B8C-83A1-F6EECF244321}">
                <p14:modId xmlns:p14="http://schemas.microsoft.com/office/powerpoint/2010/main" val="93658398"/>
              </p:ext>
            </p:extLst>
          </p:nvPr>
        </p:nvGraphicFramePr>
        <p:xfrm>
          <a:off x="3215642" y="213064"/>
          <a:ext cx="5528635" cy="6400797"/>
        </p:xfrm>
        <a:graphic>
          <a:graphicData uri="http://schemas.openxmlformats.org/drawingml/2006/table">
            <a:tbl>
              <a:tblPr firstRow="1" bandRow="1">
                <a:noFill/>
                <a:tableStyleId>{C1CFD77F-3C9A-4BFA-ACD0-3F7C2873C200}</a:tableStyleId>
              </a:tblPr>
              <a:tblGrid>
                <a:gridCol w="2610331">
                  <a:extLst>
                    <a:ext uri="{9D8B030D-6E8A-4147-A177-3AD203B41FA5}">
                      <a16:colId xmlns:a16="http://schemas.microsoft.com/office/drawing/2014/main" val="20000"/>
                    </a:ext>
                  </a:extLst>
                </a:gridCol>
                <a:gridCol w="2918304">
                  <a:extLst>
                    <a:ext uri="{9D8B030D-6E8A-4147-A177-3AD203B41FA5}">
                      <a16:colId xmlns:a16="http://schemas.microsoft.com/office/drawing/2014/main" val="20001"/>
                    </a:ext>
                  </a:extLst>
                </a:gridCol>
              </a:tblGrid>
              <a:tr h="515901">
                <a:tc>
                  <a:txBody>
                    <a:bodyPr/>
                    <a:lstStyle/>
                    <a:p>
                      <a:pPr marL="0" marR="0" lvl="0" indent="0" algn="ctr" rtl="0">
                        <a:lnSpc>
                          <a:spcPct val="100000"/>
                        </a:lnSpc>
                        <a:spcBef>
                          <a:spcPts val="0"/>
                        </a:spcBef>
                        <a:spcAft>
                          <a:spcPts val="0"/>
                        </a:spcAft>
                        <a:buClr>
                          <a:srgbClr val="FFFFFF"/>
                        </a:buClr>
                        <a:buSzPts val="2400"/>
                        <a:buFont typeface="Century Gothic"/>
                        <a:buNone/>
                      </a:pPr>
                      <a:r>
                        <a:rPr lang="en-US" sz="2100" b="0" i="0" u="none" strike="noStrike" cap="none" dirty="0">
                          <a:solidFill>
                            <a:srgbClr val="FFFFFF"/>
                          </a:solidFill>
                          <a:latin typeface="Century Gothic"/>
                          <a:ea typeface="Century Gothic"/>
                          <a:cs typeface="Century Gothic"/>
                          <a:sym typeface="Century Gothic"/>
                        </a:rPr>
                        <a:t>Grade/Number</a:t>
                      </a:r>
                      <a:endParaRPr sz="1200" u="none" strike="noStrike" cap="none" dirty="0"/>
                    </a:p>
                  </a:txBody>
                  <a:tcPr marL="81400" marR="81400" marT="40700" marB="40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Clr>
                          <a:srgbClr val="FFFFFF"/>
                        </a:buClr>
                        <a:buSzPts val="2400"/>
                        <a:buFont typeface="Century Gothic"/>
                        <a:buNone/>
                      </a:pPr>
                      <a:r>
                        <a:rPr lang="en-US" sz="2100" b="0" i="0" u="none" strike="noStrike" cap="none" dirty="0">
                          <a:solidFill>
                            <a:srgbClr val="FFFFFF"/>
                          </a:solidFill>
                          <a:latin typeface="Century Gothic"/>
                          <a:ea typeface="Century Gothic"/>
                          <a:cs typeface="Century Gothic"/>
                          <a:sym typeface="Century Gothic"/>
                        </a:rPr>
                        <a:t>Meaning</a:t>
                      </a:r>
                      <a:endParaRPr sz="1200" u="none" strike="noStrike" cap="none" dirty="0"/>
                    </a:p>
                  </a:txBody>
                  <a:tcPr marL="81400" marR="81400" marT="40700" marB="40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1471224">
                <a:tc>
                  <a:txBody>
                    <a:bodyPr/>
                    <a:lstStyle/>
                    <a:p>
                      <a:pPr marL="0" marR="0" lvl="0" indent="0" algn="ctr" rtl="0">
                        <a:lnSpc>
                          <a:spcPct val="100000"/>
                        </a:lnSpc>
                        <a:spcBef>
                          <a:spcPts val="0"/>
                        </a:spcBef>
                        <a:spcAft>
                          <a:spcPts val="0"/>
                        </a:spcAft>
                        <a:buClr>
                          <a:srgbClr val="000000"/>
                        </a:buClr>
                        <a:buSzPts val="2400"/>
                        <a:buFont typeface="Century Gothic"/>
                        <a:buNone/>
                      </a:pPr>
                      <a:r>
                        <a:rPr lang="en-US" sz="2100" b="1" i="0" u="none" strike="noStrike" cap="none" dirty="0">
                          <a:solidFill>
                            <a:srgbClr val="000000"/>
                          </a:solidFill>
                          <a:latin typeface="Century Gothic"/>
                          <a:ea typeface="Century Gothic"/>
                          <a:cs typeface="Century Gothic"/>
                          <a:sym typeface="Century Gothic"/>
                        </a:rPr>
                        <a:t>4- Excelling</a:t>
                      </a:r>
                      <a:endParaRPr sz="1200" u="none" strike="noStrike" cap="none" dirty="0"/>
                    </a:p>
                  </a:txBody>
                  <a:tcPr marL="81400" marR="81400" marT="40700" marB="40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4CED5"/>
                    </a:solidFill>
                  </a:tcPr>
                </a:tc>
                <a:tc>
                  <a:txBody>
                    <a:bodyPr/>
                    <a:lstStyle/>
                    <a:p>
                      <a:pPr marL="0" marR="0" lvl="0" indent="0" algn="l" rtl="0">
                        <a:lnSpc>
                          <a:spcPct val="100000"/>
                        </a:lnSpc>
                        <a:spcBef>
                          <a:spcPts val="0"/>
                        </a:spcBef>
                        <a:spcAft>
                          <a:spcPts val="0"/>
                        </a:spcAft>
                        <a:buClr>
                          <a:srgbClr val="000000"/>
                        </a:buClr>
                        <a:buSzPts val="1400"/>
                        <a:buFont typeface="Century Gothic"/>
                        <a:buNone/>
                      </a:pPr>
                      <a:r>
                        <a:rPr lang="en-US" sz="1200" b="0" i="0" u="none" strike="noStrike" cap="none" dirty="0">
                          <a:solidFill>
                            <a:srgbClr val="000000"/>
                          </a:solidFill>
                          <a:latin typeface="Century Gothic"/>
                          <a:ea typeface="Century Gothic"/>
                          <a:cs typeface="Century Gothic"/>
                          <a:sym typeface="Century Gothic"/>
                        </a:rPr>
                        <a:t>Student is at the Excelling level of performance. They have an in-depth understanding of grade level performance standards expected at this point in the school year. </a:t>
                      </a:r>
                      <a:endParaRPr sz="1200" u="none" strike="noStrike" cap="none" dirty="0"/>
                    </a:p>
                  </a:txBody>
                  <a:tcPr marL="81400" marR="81400" marT="40700" marB="40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4CED5"/>
                    </a:solidFill>
                  </a:tcPr>
                </a:tc>
                <a:extLst>
                  <a:ext uri="{0D108BD9-81ED-4DB2-BD59-A6C34878D82A}">
                    <a16:rowId xmlns:a16="http://schemas.microsoft.com/office/drawing/2014/main" val="10001"/>
                  </a:ext>
                </a:extLst>
              </a:tr>
              <a:tr h="1471224">
                <a:tc>
                  <a:txBody>
                    <a:bodyPr/>
                    <a:lstStyle/>
                    <a:p>
                      <a:pPr marL="0" marR="0" lvl="0" indent="0" algn="ctr" rtl="0">
                        <a:lnSpc>
                          <a:spcPct val="100000"/>
                        </a:lnSpc>
                        <a:spcBef>
                          <a:spcPts val="0"/>
                        </a:spcBef>
                        <a:spcAft>
                          <a:spcPts val="0"/>
                        </a:spcAft>
                        <a:buClr>
                          <a:srgbClr val="000000"/>
                        </a:buClr>
                        <a:buSzPts val="2400"/>
                        <a:buFont typeface="Century Gothic"/>
                        <a:buNone/>
                      </a:pPr>
                      <a:r>
                        <a:rPr lang="en-US" sz="2100" b="1" i="0" u="none" strike="noStrike" cap="none" dirty="0">
                          <a:solidFill>
                            <a:srgbClr val="000000"/>
                          </a:solidFill>
                          <a:latin typeface="Century Gothic"/>
                          <a:ea typeface="Century Gothic"/>
                          <a:cs typeface="Century Gothic"/>
                          <a:sym typeface="Century Gothic"/>
                        </a:rPr>
                        <a:t>3- Achieving</a:t>
                      </a:r>
                      <a:endParaRPr sz="1200" u="none" strike="noStrike" cap="none" dirty="0"/>
                    </a:p>
                  </a:txBody>
                  <a:tcPr marL="81400" marR="81400" marT="40700" marB="40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AE8EB"/>
                    </a:solidFill>
                  </a:tcPr>
                </a:tc>
                <a:tc>
                  <a:txBody>
                    <a:bodyPr/>
                    <a:lstStyle/>
                    <a:p>
                      <a:pPr marL="0" marR="0" lvl="0" indent="0" algn="l" rtl="0">
                        <a:lnSpc>
                          <a:spcPct val="100000"/>
                        </a:lnSpc>
                        <a:spcBef>
                          <a:spcPts val="0"/>
                        </a:spcBef>
                        <a:spcAft>
                          <a:spcPts val="0"/>
                        </a:spcAft>
                        <a:buClr>
                          <a:srgbClr val="000000"/>
                        </a:buClr>
                        <a:buSzPts val="1400"/>
                        <a:buFont typeface="Century Gothic"/>
                        <a:buNone/>
                      </a:pPr>
                      <a:r>
                        <a:rPr lang="en-US" sz="1200" b="0" i="0" u="none" strike="noStrike" cap="none" dirty="0">
                          <a:solidFill>
                            <a:srgbClr val="000000"/>
                          </a:solidFill>
                          <a:latin typeface="Century Gothic"/>
                          <a:ea typeface="Century Gothic"/>
                          <a:cs typeface="Century Gothic"/>
                          <a:sym typeface="Century Gothic"/>
                        </a:rPr>
                        <a:t>Student is at the Achieving level of performance. They are consistently meeting the grade level performance standards expected at this point in the year. </a:t>
                      </a:r>
                      <a:endParaRPr sz="1200" u="none" strike="noStrike" cap="none" dirty="0"/>
                    </a:p>
                  </a:txBody>
                  <a:tcPr marL="81400" marR="81400" marT="40700" marB="40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AE8EB"/>
                    </a:solidFill>
                  </a:tcPr>
                </a:tc>
                <a:extLst>
                  <a:ext uri="{0D108BD9-81ED-4DB2-BD59-A6C34878D82A}">
                    <a16:rowId xmlns:a16="http://schemas.microsoft.com/office/drawing/2014/main" val="10002"/>
                  </a:ext>
                </a:extLst>
              </a:tr>
              <a:tr h="1471224">
                <a:tc>
                  <a:txBody>
                    <a:bodyPr/>
                    <a:lstStyle/>
                    <a:p>
                      <a:pPr marL="0" marR="0" lvl="0" indent="0" algn="ctr" rtl="0">
                        <a:lnSpc>
                          <a:spcPct val="100000"/>
                        </a:lnSpc>
                        <a:spcBef>
                          <a:spcPts val="0"/>
                        </a:spcBef>
                        <a:spcAft>
                          <a:spcPts val="0"/>
                        </a:spcAft>
                        <a:buClr>
                          <a:srgbClr val="000000"/>
                        </a:buClr>
                        <a:buSzPts val="2400"/>
                        <a:buFont typeface="Century Gothic"/>
                        <a:buNone/>
                      </a:pPr>
                      <a:r>
                        <a:rPr lang="en-US" sz="2100" b="1" i="0" u="none" strike="noStrike" cap="none" dirty="0">
                          <a:solidFill>
                            <a:srgbClr val="000000"/>
                          </a:solidFill>
                          <a:latin typeface="Century Gothic"/>
                          <a:ea typeface="Century Gothic"/>
                          <a:cs typeface="Century Gothic"/>
                          <a:sym typeface="Century Gothic"/>
                        </a:rPr>
                        <a:t>2- Progressing</a:t>
                      </a:r>
                      <a:endParaRPr sz="1200" u="none" strike="noStrike" cap="none" dirty="0"/>
                    </a:p>
                  </a:txBody>
                  <a:tcPr marL="81400" marR="81400" marT="40700" marB="40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4CED5"/>
                    </a:solidFill>
                  </a:tcPr>
                </a:tc>
                <a:tc>
                  <a:txBody>
                    <a:bodyPr/>
                    <a:lstStyle/>
                    <a:p>
                      <a:pPr marL="0" marR="0" lvl="0" indent="0" algn="l" rtl="0">
                        <a:lnSpc>
                          <a:spcPct val="100000"/>
                        </a:lnSpc>
                        <a:spcBef>
                          <a:spcPts val="0"/>
                        </a:spcBef>
                        <a:spcAft>
                          <a:spcPts val="0"/>
                        </a:spcAft>
                        <a:buClr>
                          <a:srgbClr val="000000"/>
                        </a:buClr>
                        <a:buSzPts val="1400"/>
                        <a:buFont typeface="Century Gothic"/>
                        <a:buNone/>
                      </a:pPr>
                      <a:r>
                        <a:rPr lang="en-US" sz="1200" b="0" i="0" u="none" strike="noStrike" cap="none" dirty="0">
                          <a:solidFill>
                            <a:srgbClr val="000000"/>
                          </a:solidFill>
                          <a:latin typeface="Century Gothic"/>
                          <a:ea typeface="Century Gothic"/>
                          <a:cs typeface="Century Gothic"/>
                          <a:sym typeface="Century Gothic"/>
                        </a:rPr>
                        <a:t>Student is at the Progressing level of performance. They are partially meeting the grade level performance standards expected at this point in the year. </a:t>
                      </a:r>
                      <a:endParaRPr sz="1200" u="none" strike="noStrike" cap="none" dirty="0"/>
                    </a:p>
                  </a:txBody>
                  <a:tcPr marL="81400" marR="81400" marT="40700" marB="40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4CED5"/>
                    </a:solidFill>
                  </a:tcPr>
                </a:tc>
                <a:extLst>
                  <a:ext uri="{0D108BD9-81ED-4DB2-BD59-A6C34878D82A}">
                    <a16:rowId xmlns:a16="http://schemas.microsoft.com/office/drawing/2014/main" val="10003"/>
                  </a:ext>
                </a:extLst>
              </a:tr>
              <a:tr h="1471224">
                <a:tc>
                  <a:txBody>
                    <a:bodyPr/>
                    <a:lstStyle/>
                    <a:p>
                      <a:pPr marL="0" marR="0" lvl="0" indent="0" algn="ctr" rtl="0">
                        <a:lnSpc>
                          <a:spcPct val="100000"/>
                        </a:lnSpc>
                        <a:spcBef>
                          <a:spcPts val="0"/>
                        </a:spcBef>
                        <a:spcAft>
                          <a:spcPts val="0"/>
                        </a:spcAft>
                        <a:buClr>
                          <a:srgbClr val="000000"/>
                        </a:buClr>
                        <a:buSzPts val="2400"/>
                        <a:buFont typeface="Century Gothic"/>
                        <a:buNone/>
                      </a:pPr>
                      <a:r>
                        <a:rPr lang="en-US" sz="2100" b="1" i="0" u="none" strike="noStrike" cap="none" dirty="0">
                          <a:solidFill>
                            <a:srgbClr val="000000"/>
                          </a:solidFill>
                          <a:latin typeface="Century Gothic"/>
                          <a:ea typeface="Century Gothic"/>
                          <a:cs typeface="Century Gothic"/>
                          <a:sym typeface="Century Gothic"/>
                        </a:rPr>
                        <a:t>1- Beginning</a:t>
                      </a:r>
                      <a:endParaRPr sz="1200" u="none" strike="noStrike" cap="none" dirty="0"/>
                    </a:p>
                  </a:txBody>
                  <a:tcPr marL="81400" marR="81400" marT="40700" marB="4070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AE8EB"/>
                    </a:solidFill>
                  </a:tcPr>
                </a:tc>
                <a:tc>
                  <a:txBody>
                    <a:bodyPr/>
                    <a:lstStyle/>
                    <a:p>
                      <a:pPr marL="0" marR="0" lvl="0" indent="0" algn="l" rtl="0">
                        <a:lnSpc>
                          <a:spcPct val="100000"/>
                        </a:lnSpc>
                        <a:spcBef>
                          <a:spcPts val="0"/>
                        </a:spcBef>
                        <a:spcAft>
                          <a:spcPts val="0"/>
                        </a:spcAft>
                        <a:buClr>
                          <a:srgbClr val="000000"/>
                        </a:buClr>
                        <a:buSzPts val="1400"/>
                        <a:buFont typeface="Century Gothic"/>
                        <a:buNone/>
                      </a:pPr>
                      <a:r>
                        <a:rPr lang="en-US" sz="1200" b="0" i="0" u="none" strike="noStrike" cap="none" dirty="0">
                          <a:solidFill>
                            <a:srgbClr val="000000"/>
                          </a:solidFill>
                          <a:latin typeface="Century Gothic"/>
                          <a:ea typeface="Century Gothic"/>
                          <a:cs typeface="Century Gothic"/>
                          <a:sym typeface="Century Gothic"/>
                        </a:rPr>
                        <a:t>Student is at the Beginning/Standard Not Met level and is not yet meeting grade level performance standards expected at this point in the year. </a:t>
                      </a:r>
                      <a:endParaRPr sz="1200" u="none" strike="noStrike" cap="none" dirty="0"/>
                    </a:p>
                  </a:txBody>
                  <a:tcPr marL="81400" marR="81400" marT="40700" marB="407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AE8EB"/>
                    </a:solidFill>
                  </a:tcPr>
                </a:tc>
                <a:extLst>
                  <a:ext uri="{0D108BD9-81ED-4DB2-BD59-A6C34878D82A}">
                    <a16:rowId xmlns:a16="http://schemas.microsoft.com/office/drawing/2014/main" val="10004"/>
                  </a:ext>
                </a:extLst>
              </a:tr>
            </a:tbl>
          </a:graphicData>
        </a:graphic>
      </p:graphicFrame>
      <p:sp>
        <p:nvSpPr>
          <p:cNvPr id="210" name="Google Shape;210;p10"/>
          <p:cNvSpPr/>
          <p:nvPr/>
        </p:nvSpPr>
        <p:spPr>
          <a:xfrm rot="10800000">
            <a:off x="45720" y="-1"/>
            <a:ext cx="902208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1" name="Google Shape;211;p10"/>
          <p:cNvSpPr txBox="1"/>
          <p:nvPr/>
        </p:nvSpPr>
        <p:spPr>
          <a:xfrm>
            <a:off x="399722" y="4007264"/>
            <a:ext cx="2880360"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dirty="0">
                <a:solidFill>
                  <a:schemeClr val="dk1"/>
                </a:solidFill>
                <a:latin typeface="Century Gothic"/>
                <a:ea typeface="Century Gothic"/>
                <a:cs typeface="Century Gothic"/>
                <a:sym typeface="Century Gothic"/>
              </a:rPr>
              <a:t>Standards Based Grading Report Card, resulting in students receiving the grades of 1, 2, 3, and 4.</a:t>
            </a:r>
            <a:endParaRPr sz="2000" dirty="0">
              <a:solidFill>
                <a:schemeClr val="dk1"/>
              </a:solidFill>
              <a:latin typeface="Century Gothic"/>
              <a:ea typeface="Century Gothic"/>
              <a:cs typeface="Century Gothic"/>
              <a:sym typeface="Century Gothic"/>
            </a:endParaRPr>
          </a:p>
        </p:txBody>
      </p:sp>
    </p:spTree>
  </p:cSld>
  <p:clrMapOvr>
    <a:masterClrMapping/>
  </p:clrMapOvr>
  <p:transition>
    <p:split/>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11"/>
          <p:cNvSpPr txBox="1">
            <a:spLocks noGrp="1"/>
          </p:cNvSpPr>
          <p:nvPr>
            <p:ph type="title"/>
          </p:nvPr>
        </p:nvSpPr>
        <p:spPr>
          <a:xfrm>
            <a:off x="473201" y="-95250"/>
            <a:ext cx="5803773" cy="13335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EEB1EC"/>
              </a:buClr>
              <a:buSzPts val="4500"/>
              <a:buFont typeface="Century Gothic"/>
              <a:buNone/>
            </a:pPr>
            <a:r>
              <a:rPr lang="en-US" sz="6000" b="1" i="0" u="none" dirty="0">
                <a:solidFill>
                  <a:srgbClr val="FF0000"/>
                </a:solidFill>
                <a:latin typeface="Comfortaa"/>
                <a:ea typeface="Comfortaa"/>
                <a:cs typeface="Comfortaa"/>
                <a:sym typeface="Comfortaa"/>
              </a:rPr>
              <a:t>Classwork</a:t>
            </a:r>
            <a:endParaRPr sz="6000" dirty="0">
              <a:solidFill>
                <a:srgbClr val="FF0000"/>
              </a:solidFill>
              <a:latin typeface="Comfortaa"/>
              <a:ea typeface="Comfortaa"/>
              <a:cs typeface="Comfortaa"/>
              <a:sym typeface="Comfortaa"/>
            </a:endParaRPr>
          </a:p>
        </p:txBody>
      </p:sp>
      <p:sp>
        <p:nvSpPr>
          <p:cNvPr id="190" name="Google Shape;190;p11"/>
          <p:cNvSpPr txBox="1">
            <a:spLocks noGrp="1"/>
          </p:cNvSpPr>
          <p:nvPr>
            <p:ph idx="1"/>
          </p:nvPr>
        </p:nvSpPr>
        <p:spPr>
          <a:xfrm>
            <a:off x="473200" y="1088087"/>
            <a:ext cx="4232100" cy="56187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rgbClr val="EF53A5"/>
              </a:buClr>
              <a:buSzPts val="2240"/>
              <a:buFont typeface="Comic Sans MS"/>
              <a:buChar char="►"/>
            </a:pPr>
            <a:r>
              <a:rPr lang="en-US" sz="2800" i="0" u="none" dirty="0">
                <a:latin typeface="Comic Sans MS"/>
                <a:ea typeface="Comic Sans MS"/>
                <a:cs typeface="Comic Sans MS"/>
                <a:sym typeface="Comic Sans MS"/>
              </a:rPr>
              <a:t>It is important that each student completes his/her classwork.  </a:t>
            </a:r>
            <a:endParaRPr sz="2800" i="0" u="none" dirty="0">
              <a:latin typeface="Comic Sans MS"/>
              <a:ea typeface="Comic Sans MS"/>
              <a:cs typeface="Comic Sans MS"/>
              <a:sym typeface="Comic Sans MS"/>
            </a:endParaRPr>
          </a:p>
          <a:p>
            <a:pPr marL="342900" marR="0" lvl="0" indent="-342900" algn="l" rtl="0">
              <a:lnSpc>
                <a:spcPct val="90000"/>
              </a:lnSpc>
              <a:spcBef>
                <a:spcPts val="0"/>
              </a:spcBef>
              <a:spcAft>
                <a:spcPts val="0"/>
              </a:spcAft>
              <a:buClr>
                <a:srgbClr val="EF53A5"/>
              </a:buClr>
              <a:buSzPts val="2240"/>
              <a:buFont typeface="Comic Sans MS"/>
              <a:buChar char="►"/>
            </a:pPr>
            <a:r>
              <a:rPr lang="en-US" sz="2800" i="0" u="none" dirty="0">
                <a:latin typeface="Comic Sans MS"/>
                <a:ea typeface="Comic Sans MS"/>
                <a:cs typeface="Comic Sans MS"/>
                <a:sym typeface="Comic Sans MS"/>
              </a:rPr>
              <a:t>If classwork is not finished in the time allotted, the student may choose to complete it at during recess or at home.</a:t>
            </a:r>
            <a:endParaRPr sz="2800" i="0" u="none" dirty="0">
              <a:latin typeface="Comic Sans MS"/>
              <a:ea typeface="Comic Sans MS"/>
              <a:cs typeface="Comic Sans MS"/>
              <a:sym typeface="Comic Sans MS"/>
            </a:endParaRPr>
          </a:p>
          <a:p>
            <a:pPr marL="228600" marR="0" lvl="0" indent="0" algn="l" rtl="0">
              <a:lnSpc>
                <a:spcPct val="90000"/>
              </a:lnSpc>
              <a:spcBef>
                <a:spcPts val="0"/>
              </a:spcBef>
              <a:spcAft>
                <a:spcPts val="0"/>
              </a:spcAft>
              <a:buNone/>
            </a:pPr>
            <a:endParaRPr dirty="0">
              <a:latin typeface="Comic Sans MS"/>
              <a:ea typeface="Comic Sans MS"/>
              <a:cs typeface="Comic Sans MS"/>
              <a:sym typeface="Comic Sans MS"/>
            </a:endParaRPr>
          </a:p>
          <a:p>
            <a:pPr marL="342900" marR="0" lvl="0" indent="-342900" algn="l" rtl="0">
              <a:lnSpc>
                <a:spcPct val="90000"/>
              </a:lnSpc>
              <a:spcBef>
                <a:spcPts val="0"/>
              </a:spcBef>
              <a:spcAft>
                <a:spcPts val="0"/>
              </a:spcAft>
              <a:buClr>
                <a:srgbClr val="EF53A5"/>
              </a:buClr>
              <a:buSzPts val="2240"/>
              <a:buFont typeface="Comic Sans MS"/>
              <a:buChar char="►"/>
            </a:pPr>
            <a:r>
              <a:rPr lang="en-US" sz="2800" dirty="0">
                <a:latin typeface="Comic Sans MS"/>
                <a:ea typeface="Comic Sans MS"/>
                <a:cs typeface="Comic Sans MS"/>
                <a:sym typeface="Comic Sans MS"/>
              </a:rPr>
              <a:t>Please check your child’s  “ Take Home” folder </a:t>
            </a:r>
            <a:r>
              <a:rPr lang="en-US" sz="2800" b="1" dirty="0">
                <a:latin typeface="Comic Sans MS"/>
                <a:ea typeface="Comic Sans MS"/>
                <a:cs typeface="Comic Sans MS"/>
                <a:sym typeface="Comic Sans MS"/>
              </a:rPr>
              <a:t>daily</a:t>
            </a:r>
            <a:r>
              <a:rPr lang="en-US" sz="2400" b="1" dirty="0">
                <a:latin typeface="Comic Sans MS"/>
                <a:ea typeface="Comic Sans MS"/>
                <a:cs typeface="Comic Sans MS"/>
                <a:sym typeface="Comic Sans MS"/>
              </a:rPr>
              <a:t>.</a:t>
            </a:r>
            <a:endParaRPr b="1" dirty="0">
              <a:latin typeface="Comic Sans MS"/>
              <a:ea typeface="Comic Sans MS"/>
              <a:cs typeface="Comic Sans MS"/>
              <a:sym typeface="Comic Sans MS"/>
            </a:endParaRPr>
          </a:p>
          <a:p>
            <a:pPr marL="342900" marR="0" lvl="0" indent="-200660" algn="l" rtl="0">
              <a:lnSpc>
                <a:spcPct val="90000"/>
              </a:lnSpc>
              <a:spcBef>
                <a:spcPts val="0"/>
              </a:spcBef>
              <a:spcAft>
                <a:spcPts val="0"/>
              </a:spcAft>
              <a:buClr>
                <a:srgbClr val="EF53A5"/>
              </a:buClr>
              <a:buSzPts val="2240"/>
              <a:buFont typeface="Noto Sans Symbols"/>
              <a:buNone/>
            </a:pPr>
            <a:endParaRPr sz="1900" b="0" i="0" u="none" dirty="0">
              <a:latin typeface="Century Gothic"/>
              <a:ea typeface="Century Gothic"/>
              <a:cs typeface="Century Gothic"/>
              <a:sym typeface="Century Gothic"/>
            </a:endParaRPr>
          </a:p>
        </p:txBody>
      </p:sp>
      <p:pic>
        <p:nvPicPr>
          <p:cNvPr id="191" name="Google Shape;191;p11" descr="Image result for class work"/>
          <p:cNvPicPr preferRelativeResize="0"/>
          <p:nvPr/>
        </p:nvPicPr>
        <p:blipFill rotWithShape="1">
          <a:blip r:embed="rId3">
            <a:alphaModFix/>
          </a:blip>
          <a:srcRect/>
          <a:stretch/>
        </p:blipFill>
        <p:spPr>
          <a:xfrm>
            <a:off x="4705311" y="1306708"/>
            <a:ext cx="4094226" cy="3060433"/>
          </a:xfrm>
          <a:prstGeom prst="rect">
            <a:avLst/>
          </a:prstGeom>
          <a:noFill/>
          <a:ln>
            <a:noFill/>
          </a:ln>
        </p:spPr>
      </p:pic>
      <p:sp>
        <p:nvSpPr>
          <p:cNvPr id="192" name="Google Shape;192;p11"/>
          <p:cNvSpPr/>
          <p:nvPr/>
        </p:nvSpPr>
        <p:spPr>
          <a:xfrm rot="10800000" flipH="1">
            <a:off x="-27400" y="0"/>
            <a:ext cx="91932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transition>
    <p:strips dir="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13"/>
          <p:cNvSpPr txBox="1">
            <a:spLocks noGrp="1"/>
          </p:cNvSpPr>
          <p:nvPr>
            <p:ph type="title"/>
          </p:nvPr>
        </p:nvSpPr>
        <p:spPr>
          <a:xfrm>
            <a:off x="649097" y="-1"/>
            <a:ext cx="4360680" cy="155687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EEB1EC"/>
              </a:buClr>
              <a:buSzPts val="4500"/>
              <a:buFont typeface="Century Gothic"/>
              <a:buNone/>
            </a:pPr>
            <a:r>
              <a:rPr lang="en-US" sz="4300" b="1" i="0" u="none" dirty="0">
                <a:latin typeface="Century Gothic"/>
                <a:ea typeface="Century Gothic"/>
                <a:cs typeface="Century Gothic"/>
                <a:sym typeface="Century Gothic"/>
              </a:rPr>
              <a:t>Absences</a:t>
            </a:r>
            <a:endParaRPr sz="4300" dirty="0"/>
          </a:p>
        </p:txBody>
      </p:sp>
      <p:sp>
        <p:nvSpPr>
          <p:cNvPr id="236" name="Google Shape;236;p13"/>
          <p:cNvSpPr txBox="1">
            <a:spLocks noGrp="1"/>
          </p:cNvSpPr>
          <p:nvPr>
            <p:ph idx="1"/>
          </p:nvPr>
        </p:nvSpPr>
        <p:spPr>
          <a:xfrm>
            <a:off x="649097" y="1133475"/>
            <a:ext cx="5494528" cy="5400675"/>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0"/>
              </a:spcBef>
              <a:spcAft>
                <a:spcPts val="0"/>
              </a:spcAft>
              <a:buClr>
                <a:srgbClr val="EF53A5"/>
              </a:buClr>
              <a:buSzPct val="96000"/>
              <a:buFont typeface="Noto Sans Symbols"/>
              <a:buNone/>
            </a:pPr>
            <a:endParaRPr sz="8000" b="0" i="0" u="none" dirty="0">
              <a:latin typeface="Comic Sans MS"/>
              <a:ea typeface="Comic Sans MS"/>
              <a:cs typeface="Comic Sans MS"/>
              <a:sym typeface="Comic Sans MS"/>
            </a:endParaRPr>
          </a:p>
          <a:p>
            <a:pPr marL="0" marR="0" lvl="0" indent="0" algn="l" rtl="0">
              <a:lnSpc>
                <a:spcPct val="90000"/>
              </a:lnSpc>
              <a:spcBef>
                <a:spcPts val="1000"/>
              </a:spcBef>
              <a:spcAft>
                <a:spcPts val="0"/>
              </a:spcAft>
              <a:buClr>
                <a:srgbClr val="EF53A5"/>
              </a:buClr>
              <a:buSzPct val="66666"/>
              <a:buFont typeface="Noto Sans Symbols"/>
              <a:buChar char="►"/>
            </a:pPr>
            <a:r>
              <a:rPr lang="en-US" sz="9600" b="0" i="0" u="none" dirty="0">
                <a:solidFill>
                  <a:srgbClr val="6CE33D"/>
                </a:solidFill>
                <a:latin typeface="Century Gothic"/>
                <a:ea typeface="Century Gothic"/>
                <a:cs typeface="Century Gothic"/>
                <a:sym typeface="Century Gothic"/>
              </a:rPr>
              <a:t>Please make sure your child is in school unless ill.  </a:t>
            </a:r>
            <a:endParaRPr dirty="0"/>
          </a:p>
          <a:p>
            <a:pPr marL="0" marR="0" lvl="0" indent="0" algn="l" rtl="0">
              <a:lnSpc>
                <a:spcPct val="90000"/>
              </a:lnSpc>
              <a:spcBef>
                <a:spcPts val="1000"/>
              </a:spcBef>
              <a:spcAft>
                <a:spcPts val="0"/>
              </a:spcAft>
              <a:buClr>
                <a:srgbClr val="EF53A5"/>
              </a:buClr>
              <a:buSzPct val="66666"/>
              <a:buNone/>
            </a:pPr>
            <a:r>
              <a:rPr lang="en-US" sz="9600" b="0" i="0" u="none" dirty="0">
                <a:solidFill>
                  <a:srgbClr val="6CE33D"/>
                </a:solidFill>
                <a:latin typeface="Century Gothic"/>
                <a:ea typeface="Century Gothic"/>
                <a:cs typeface="Century Gothic"/>
                <a:sym typeface="Century Gothic"/>
              </a:rPr>
              <a:t>ATTENDANCE COUNTS!</a:t>
            </a:r>
            <a:endParaRPr dirty="0"/>
          </a:p>
          <a:p>
            <a:pPr marL="0" marR="0" lvl="0" indent="0" algn="l" rtl="0">
              <a:lnSpc>
                <a:spcPct val="90000"/>
              </a:lnSpc>
              <a:spcBef>
                <a:spcPts val="1000"/>
              </a:spcBef>
              <a:spcAft>
                <a:spcPts val="0"/>
              </a:spcAft>
              <a:buClr>
                <a:srgbClr val="EF53A5"/>
              </a:buClr>
              <a:buSzPct val="66666"/>
              <a:buNone/>
            </a:pPr>
            <a:r>
              <a:rPr lang="en-US" sz="9600" dirty="0">
                <a:solidFill>
                  <a:srgbClr val="6CE33D"/>
                </a:solidFill>
                <a:latin typeface="Century Gothic"/>
                <a:ea typeface="Century Gothic"/>
                <a:cs typeface="Century Gothic"/>
                <a:sym typeface="Century Gothic"/>
              </a:rPr>
              <a:t>       </a:t>
            </a:r>
            <a:r>
              <a:rPr lang="en-US" sz="9600" b="0" i="0" u="none" dirty="0">
                <a:solidFill>
                  <a:srgbClr val="6CE33D"/>
                </a:solidFill>
                <a:latin typeface="Century Gothic"/>
                <a:ea typeface="Century Gothic"/>
                <a:cs typeface="Century Gothic"/>
                <a:sym typeface="Century Gothic"/>
              </a:rPr>
              <a:t> Please try to schedule appointments after school. If you are taking your child out of school, please let me know ASAP. Work missed will need to be completed</a:t>
            </a:r>
            <a:r>
              <a:rPr lang="en-US" sz="9600" dirty="0"/>
              <a:t>.</a:t>
            </a:r>
            <a:endParaRPr dirty="0"/>
          </a:p>
          <a:p>
            <a:pPr marL="0" marR="0" lvl="0" indent="0" algn="l" rtl="0">
              <a:lnSpc>
                <a:spcPct val="90000"/>
              </a:lnSpc>
              <a:spcBef>
                <a:spcPts val="1000"/>
              </a:spcBef>
              <a:spcAft>
                <a:spcPts val="0"/>
              </a:spcAft>
              <a:buClr>
                <a:srgbClr val="EF53A5"/>
              </a:buClr>
              <a:buSzPct val="66666"/>
              <a:buNone/>
            </a:pPr>
            <a:r>
              <a:rPr lang="en-US" sz="9600" dirty="0"/>
              <a:t> </a:t>
            </a:r>
            <a:endParaRPr dirty="0"/>
          </a:p>
          <a:p>
            <a:pPr marL="0" marR="0" lvl="0" indent="0" algn="l" rtl="0">
              <a:lnSpc>
                <a:spcPct val="90000"/>
              </a:lnSpc>
              <a:spcBef>
                <a:spcPts val="1000"/>
              </a:spcBef>
              <a:spcAft>
                <a:spcPts val="0"/>
              </a:spcAft>
              <a:buClr>
                <a:srgbClr val="EF53A5"/>
              </a:buClr>
              <a:buSzPct val="66666"/>
              <a:buFont typeface="Noto Sans Symbols"/>
              <a:buChar char="►"/>
            </a:pPr>
            <a:r>
              <a:rPr lang="en-US" sz="9600" b="0" i="0" u="none" dirty="0">
                <a:latin typeface="Century Gothic"/>
                <a:ea typeface="Century Gothic"/>
                <a:cs typeface="Century Gothic"/>
                <a:sym typeface="Century Gothic"/>
              </a:rPr>
              <a:t>Missed tests will be given the next day the student returns or when time permits. </a:t>
            </a:r>
            <a:endParaRPr dirty="0"/>
          </a:p>
          <a:p>
            <a:pPr marL="0" marR="0" lvl="0" indent="101600" algn="l" rtl="0">
              <a:lnSpc>
                <a:spcPct val="90000"/>
              </a:lnSpc>
              <a:spcBef>
                <a:spcPts val="1000"/>
              </a:spcBef>
              <a:spcAft>
                <a:spcPts val="0"/>
              </a:spcAft>
              <a:buClr>
                <a:srgbClr val="EF53A5"/>
              </a:buClr>
              <a:buSzPct val="66666"/>
              <a:buFont typeface="Noto Sans Symbols"/>
              <a:buNone/>
            </a:pPr>
            <a:endParaRPr sz="9600" dirty="0"/>
          </a:p>
          <a:p>
            <a:pPr marL="0" marR="0" lvl="0" indent="0" algn="l" rtl="0">
              <a:lnSpc>
                <a:spcPct val="90000"/>
              </a:lnSpc>
              <a:spcBef>
                <a:spcPts val="1000"/>
              </a:spcBef>
              <a:spcAft>
                <a:spcPts val="0"/>
              </a:spcAft>
              <a:buClr>
                <a:srgbClr val="EF53A5"/>
              </a:buClr>
              <a:buSzPct val="66666"/>
              <a:buFont typeface="Noto Sans Symbols"/>
              <a:buChar char="►"/>
            </a:pPr>
            <a:r>
              <a:rPr lang="en-US" sz="9600" b="0" i="0" u="none" dirty="0">
                <a:solidFill>
                  <a:srgbClr val="FFC000"/>
                </a:solidFill>
                <a:latin typeface="Century Gothic"/>
                <a:ea typeface="Century Gothic"/>
                <a:cs typeface="Century Gothic"/>
                <a:sym typeface="Century Gothic"/>
              </a:rPr>
              <a:t>TARDIES do count against perfect attendance! </a:t>
            </a:r>
            <a:endParaRPr sz="9600" dirty="0">
              <a:solidFill>
                <a:srgbClr val="FFC000"/>
              </a:solidFill>
            </a:endParaRPr>
          </a:p>
          <a:p>
            <a:pPr marL="0" marR="0" lvl="0" indent="0" algn="l" rtl="0">
              <a:lnSpc>
                <a:spcPct val="90000"/>
              </a:lnSpc>
              <a:spcBef>
                <a:spcPts val="1000"/>
              </a:spcBef>
              <a:spcAft>
                <a:spcPts val="0"/>
              </a:spcAft>
              <a:buClr>
                <a:srgbClr val="EF53A5"/>
              </a:buClr>
              <a:buSzPts val="1760"/>
              <a:buFont typeface="Noto Sans Symbols"/>
              <a:buNone/>
            </a:pPr>
            <a:endParaRPr sz="1300" b="0" i="0" u="none" dirty="0">
              <a:latin typeface="Comic Sans MS"/>
              <a:ea typeface="Comic Sans MS"/>
              <a:cs typeface="Comic Sans MS"/>
              <a:sym typeface="Comic Sans MS"/>
            </a:endParaRPr>
          </a:p>
          <a:p>
            <a:pPr marL="0" marR="0" lvl="0" indent="0" algn="l" rtl="0">
              <a:lnSpc>
                <a:spcPct val="90000"/>
              </a:lnSpc>
              <a:spcBef>
                <a:spcPts val="1000"/>
              </a:spcBef>
              <a:spcAft>
                <a:spcPts val="0"/>
              </a:spcAft>
              <a:buClr>
                <a:srgbClr val="EF53A5"/>
              </a:buClr>
              <a:buSzPts val="1760"/>
              <a:buFont typeface="Noto Sans Symbols"/>
              <a:buNone/>
            </a:pPr>
            <a:endParaRPr sz="1300" b="0" i="0" u="none" dirty="0">
              <a:latin typeface="Comic Sans MS"/>
              <a:ea typeface="Comic Sans MS"/>
              <a:cs typeface="Comic Sans MS"/>
              <a:sym typeface="Comic Sans MS"/>
            </a:endParaRPr>
          </a:p>
          <a:p>
            <a:pPr marL="0" marR="0" lvl="0" indent="0" algn="l" rtl="0">
              <a:lnSpc>
                <a:spcPct val="90000"/>
              </a:lnSpc>
              <a:spcBef>
                <a:spcPts val="1000"/>
              </a:spcBef>
              <a:spcAft>
                <a:spcPts val="0"/>
              </a:spcAft>
              <a:buClr>
                <a:srgbClr val="EF53A5"/>
              </a:buClr>
              <a:buSzPts val="1760"/>
              <a:buFont typeface="Noto Sans Symbols"/>
              <a:buNone/>
            </a:pPr>
            <a:r>
              <a:rPr lang="en-US" sz="1300" b="0" i="0" u="none" dirty="0">
                <a:latin typeface="Comic Sans MS"/>
                <a:ea typeface="Comic Sans MS"/>
                <a:cs typeface="Comic Sans MS"/>
                <a:sym typeface="Comic Sans MS"/>
              </a:rPr>
              <a:t>    </a:t>
            </a:r>
            <a:endParaRPr sz="1300" dirty="0"/>
          </a:p>
        </p:txBody>
      </p:sp>
      <p:pic>
        <p:nvPicPr>
          <p:cNvPr id="237" name="Google Shape;237;p13" descr="Image result for absent clip art"/>
          <p:cNvPicPr preferRelativeResize="0"/>
          <p:nvPr/>
        </p:nvPicPr>
        <p:blipFill rotWithShape="1">
          <a:blip r:embed="rId3">
            <a:alphaModFix/>
          </a:blip>
          <a:srcRect/>
          <a:stretch/>
        </p:blipFill>
        <p:spPr>
          <a:xfrm rot="1197543">
            <a:off x="6123951" y="373229"/>
            <a:ext cx="2153921" cy="2367280"/>
          </a:xfrm>
          <a:prstGeom prst="rect">
            <a:avLst/>
          </a:prstGeom>
          <a:noFill/>
          <a:ln>
            <a:noFill/>
          </a:ln>
        </p:spPr>
      </p:pic>
      <p:sp>
        <p:nvSpPr>
          <p:cNvPr id="238" name="Google Shape;238;p13"/>
          <p:cNvSpPr/>
          <p:nvPr/>
        </p:nvSpPr>
        <p:spPr>
          <a:xfrm rot="10800000">
            <a:off x="45720" y="-1"/>
            <a:ext cx="902208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transition>
    <p:spli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5"/>
          <p:cNvSpPr txBox="1">
            <a:spLocks noGrp="1"/>
          </p:cNvSpPr>
          <p:nvPr>
            <p:ph type="title"/>
          </p:nvPr>
        </p:nvSpPr>
        <p:spPr>
          <a:xfrm>
            <a:off x="-533400" y="133412"/>
            <a:ext cx="10286999" cy="749183"/>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EEB1EC"/>
              </a:buClr>
              <a:buSzPts val="4400"/>
              <a:buFont typeface="Century Gothic"/>
              <a:buNone/>
            </a:pPr>
            <a:r>
              <a:rPr lang="en-US" sz="4000" b="1" i="0" u="none" dirty="0">
                <a:latin typeface="Century Gothic"/>
                <a:ea typeface="Century Gothic"/>
                <a:cs typeface="Century Gothic"/>
                <a:sym typeface="Century Gothic"/>
              </a:rPr>
              <a:t>School Wide Behavior Expectations</a:t>
            </a:r>
            <a:endParaRPr sz="4000" dirty="0"/>
          </a:p>
        </p:txBody>
      </p:sp>
      <p:sp>
        <p:nvSpPr>
          <p:cNvPr id="149" name="Google Shape;149;p5"/>
          <p:cNvSpPr txBox="1">
            <a:spLocks noGrp="1"/>
          </p:cNvSpPr>
          <p:nvPr>
            <p:ph idx="1"/>
          </p:nvPr>
        </p:nvSpPr>
        <p:spPr>
          <a:xfrm>
            <a:off x="484187" y="1636712"/>
            <a:ext cx="7083425" cy="41957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EF53A5"/>
              </a:buClr>
              <a:buSzPts val="1920"/>
              <a:buNone/>
            </a:pPr>
            <a:r>
              <a:rPr lang="en-US" sz="2400" b="0" i="0" u="none" dirty="0">
                <a:solidFill>
                  <a:schemeClr val="lt1"/>
                </a:solidFill>
                <a:latin typeface="Century Gothic"/>
                <a:ea typeface="Century Gothic"/>
                <a:cs typeface="Century Gothic"/>
                <a:sym typeface="Century Gothic"/>
              </a:rPr>
              <a:t>Rick Morris Behavior </a:t>
            </a:r>
            <a:r>
              <a:rPr lang="en-US" sz="2400" dirty="0">
                <a:solidFill>
                  <a:schemeClr val="lt1"/>
                </a:solidFill>
                <a:latin typeface="Century Gothic"/>
                <a:ea typeface="Century Gothic"/>
                <a:cs typeface="Century Gothic"/>
                <a:sym typeface="Century Gothic"/>
              </a:rPr>
              <a:t>Demonstrates</a:t>
            </a:r>
            <a:r>
              <a:rPr lang="en-US" sz="1600" b="0" i="0" u="none" strike="noStrike" cap="none" dirty="0">
                <a:solidFill>
                  <a:schemeClr val="lt1"/>
                </a:solidFill>
                <a:latin typeface="Century Gothic"/>
                <a:ea typeface="Century Gothic"/>
                <a:cs typeface="Century Gothic"/>
                <a:sym typeface="Century Gothic"/>
              </a:rPr>
              <a:t> exemplary behavior hone call home, email, or notification on daily behavior calendar. </a:t>
            </a:r>
            <a:endParaRPr dirty="0"/>
          </a:p>
        </p:txBody>
      </p:sp>
      <p:sp>
        <p:nvSpPr>
          <p:cNvPr id="150" name="Google Shape;150;p5"/>
          <p:cNvSpPr/>
          <p:nvPr/>
        </p:nvSpPr>
        <p:spPr>
          <a:xfrm rot="10800000">
            <a:off x="45720" y="-1"/>
            <a:ext cx="902208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51" name="Google Shape;151;p5"/>
          <p:cNvPicPr preferRelativeResize="0"/>
          <p:nvPr/>
        </p:nvPicPr>
        <p:blipFill rotWithShape="1">
          <a:blip r:embed="rId3">
            <a:alphaModFix/>
          </a:blip>
          <a:srcRect/>
          <a:stretch/>
        </p:blipFill>
        <p:spPr>
          <a:xfrm>
            <a:off x="883285" y="882595"/>
            <a:ext cx="7776528" cy="5699063"/>
          </a:xfrm>
          <a:prstGeom prst="rect">
            <a:avLst/>
          </a:prstGeom>
          <a:noFill/>
          <a:ln>
            <a:noFill/>
          </a:ln>
        </p:spPr>
      </p:pic>
    </p:spTree>
  </p:cSld>
  <p:clrMapOvr>
    <a:masterClrMapping/>
  </p:clrMapOvr>
  <p:transition>
    <p:spli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6"/>
          <p:cNvSpPr txBox="1">
            <a:spLocks noGrp="1"/>
          </p:cNvSpPr>
          <p:nvPr>
            <p:ph type="title"/>
          </p:nvPr>
        </p:nvSpPr>
        <p:spPr>
          <a:xfrm>
            <a:off x="482600" y="321734"/>
            <a:ext cx="8178799"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EB1EC"/>
              </a:buClr>
              <a:buSzPts val="4500"/>
              <a:buFont typeface="Century Gothic"/>
              <a:buNone/>
            </a:pPr>
            <a:r>
              <a:rPr lang="en-US" sz="4300" b="1" dirty="0">
                <a:latin typeface="Century Gothic"/>
                <a:ea typeface="Century Gothic"/>
                <a:cs typeface="Century Gothic"/>
                <a:sym typeface="Century Gothic"/>
              </a:rPr>
              <a:t>Incident Logs</a:t>
            </a:r>
            <a:endParaRPr sz="4300" dirty="0">
              <a:latin typeface="Century Gothic"/>
              <a:ea typeface="Century Gothic"/>
              <a:cs typeface="Century Gothic"/>
              <a:sym typeface="Century Gothic"/>
            </a:endParaRPr>
          </a:p>
        </p:txBody>
      </p:sp>
      <p:sp>
        <p:nvSpPr>
          <p:cNvPr id="157" name="Google Shape;157;p6"/>
          <p:cNvSpPr txBox="1">
            <a:spLocks noGrp="1"/>
          </p:cNvSpPr>
          <p:nvPr>
            <p:ph idx="1"/>
          </p:nvPr>
        </p:nvSpPr>
        <p:spPr>
          <a:xfrm>
            <a:off x="478662" y="1577515"/>
            <a:ext cx="5132201" cy="439398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EF53A5"/>
              </a:buClr>
              <a:buSzPts val="1760"/>
              <a:buFont typeface="Noto Sans Symbols"/>
              <a:buChar char="►"/>
            </a:pPr>
            <a:r>
              <a:rPr lang="en-US" sz="1600" dirty="0"/>
              <a:t>Incident Logs</a:t>
            </a:r>
            <a:r>
              <a:rPr lang="en-US" sz="1600" b="0" i="0" u="none" dirty="0">
                <a:latin typeface="Century Gothic"/>
                <a:ea typeface="Century Gothic"/>
                <a:cs typeface="Century Gothic"/>
                <a:sym typeface="Century Gothic"/>
              </a:rPr>
              <a:t> are used for </a:t>
            </a:r>
            <a:r>
              <a:rPr lang="en-US" sz="1600" b="1" i="0" u="none" dirty="0">
                <a:latin typeface="Century Gothic"/>
                <a:ea typeface="Century Gothic"/>
                <a:cs typeface="Century Gothic"/>
                <a:sym typeface="Century Gothic"/>
              </a:rPr>
              <a:t>OUTSIDE</a:t>
            </a:r>
            <a:r>
              <a:rPr lang="en-US" sz="1600" b="0" i="0" u="none" dirty="0">
                <a:latin typeface="Century Gothic"/>
                <a:ea typeface="Century Gothic"/>
                <a:cs typeface="Century Gothic"/>
                <a:sym typeface="Century Gothic"/>
              </a:rPr>
              <a:t> minor playground offenses.</a:t>
            </a:r>
            <a:endParaRPr sz="1600" dirty="0"/>
          </a:p>
          <a:p>
            <a:pPr marL="742950" marR="0" lvl="1" indent="-285750" algn="l" rtl="0">
              <a:lnSpc>
                <a:spcPct val="90000"/>
              </a:lnSpc>
              <a:spcBef>
                <a:spcPts val="1000"/>
              </a:spcBef>
              <a:spcAft>
                <a:spcPts val="0"/>
              </a:spcAft>
              <a:buClr>
                <a:srgbClr val="EF53A5"/>
              </a:buClr>
              <a:buSzPts val="1520"/>
              <a:buFont typeface="Noto Sans Symbols"/>
              <a:buChar char="►"/>
            </a:pPr>
            <a:r>
              <a:rPr lang="en-US" sz="1600" b="0" i="0" u="none" strike="noStrike" cap="none" dirty="0">
                <a:latin typeface="Century Gothic"/>
                <a:ea typeface="Century Gothic"/>
                <a:cs typeface="Century Gothic"/>
                <a:sym typeface="Century Gothic"/>
              </a:rPr>
              <a:t>Examples: running before, during, or after school, pushing, playing after bell, using bathroom after the bell …</a:t>
            </a:r>
            <a:endParaRPr sz="1600" dirty="0"/>
          </a:p>
          <a:p>
            <a:pPr marL="742950" marR="0" lvl="1" indent="-285750" algn="l" rtl="0">
              <a:lnSpc>
                <a:spcPct val="90000"/>
              </a:lnSpc>
              <a:spcBef>
                <a:spcPts val="1000"/>
              </a:spcBef>
              <a:spcAft>
                <a:spcPts val="0"/>
              </a:spcAft>
              <a:buClr>
                <a:srgbClr val="EF53A5"/>
              </a:buClr>
              <a:buSzPts val="1600"/>
              <a:buFont typeface="Noto Sans Symbols"/>
              <a:buChar char="►"/>
            </a:pPr>
            <a:r>
              <a:rPr lang="en-US" sz="1600" b="0" i="0" u="none" strike="noStrike" cap="none" dirty="0">
                <a:latin typeface="Century Gothic"/>
                <a:ea typeface="Century Gothic"/>
                <a:cs typeface="Century Gothic"/>
                <a:sym typeface="Century Gothic"/>
              </a:rPr>
              <a:t>Parent signature </a:t>
            </a:r>
            <a:r>
              <a:rPr lang="en-US" sz="1600" b="1" i="0" u="none" strike="noStrike" cap="none" dirty="0">
                <a:latin typeface="Century Gothic"/>
                <a:ea typeface="Century Gothic"/>
                <a:cs typeface="Century Gothic"/>
                <a:sym typeface="Century Gothic"/>
              </a:rPr>
              <a:t>REQUIRED</a:t>
            </a:r>
            <a:endParaRPr sz="1600" dirty="0"/>
          </a:p>
          <a:p>
            <a:pPr marL="342900" marR="0" lvl="0" indent="-342900" algn="l" rtl="0">
              <a:lnSpc>
                <a:spcPct val="90000"/>
              </a:lnSpc>
              <a:spcBef>
                <a:spcPts val="1000"/>
              </a:spcBef>
              <a:spcAft>
                <a:spcPts val="0"/>
              </a:spcAft>
              <a:buClr>
                <a:srgbClr val="EF53A5"/>
              </a:buClr>
              <a:buSzPts val="1760"/>
              <a:buFont typeface="Noto Sans Symbols"/>
              <a:buChar char="►"/>
            </a:pPr>
            <a:r>
              <a:rPr lang="en-US" sz="1600" b="0" i="0" u="sng" dirty="0">
                <a:latin typeface="Century Gothic"/>
                <a:ea typeface="Century Gothic"/>
                <a:cs typeface="Century Gothic"/>
                <a:sym typeface="Century Gothic"/>
              </a:rPr>
              <a:t>Grades 1-6</a:t>
            </a:r>
            <a:endParaRPr sz="1600" dirty="0"/>
          </a:p>
          <a:p>
            <a:pPr marL="742950" marR="0" lvl="1" indent="-285750" algn="l" rtl="0">
              <a:lnSpc>
                <a:spcPct val="90000"/>
              </a:lnSpc>
              <a:spcBef>
                <a:spcPts val="1000"/>
              </a:spcBef>
              <a:spcAft>
                <a:spcPts val="0"/>
              </a:spcAft>
              <a:buClr>
                <a:srgbClr val="EF53A5"/>
              </a:buClr>
              <a:buSzPts val="1600"/>
              <a:buFont typeface="Noto Sans Symbols"/>
              <a:buChar char="►"/>
            </a:pPr>
            <a:r>
              <a:rPr lang="en-US" sz="1600" dirty="0"/>
              <a:t>Incident Logs</a:t>
            </a:r>
            <a:r>
              <a:rPr lang="en-US" sz="1600" b="0" i="0" u="none" strike="noStrike" cap="none" dirty="0">
                <a:latin typeface="Century Gothic"/>
                <a:ea typeface="Century Gothic"/>
                <a:cs typeface="Century Gothic"/>
                <a:sym typeface="Century Gothic"/>
              </a:rPr>
              <a:t> will warrant the following consequences (per trimester):</a:t>
            </a:r>
            <a:endParaRPr sz="1600" dirty="0"/>
          </a:p>
          <a:p>
            <a:pPr marL="1143000" marR="0" lvl="2" indent="-228600" algn="l" rtl="0">
              <a:lnSpc>
                <a:spcPct val="90000"/>
              </a:lnSpc>
              <a:spcBef>
                <a:spcPts val="1000"/>
              </a:spcBef>
              <a:spcAft>
                <a:spcPts val="0"/>
              </a:spcAft>
              <a:buClr>
                <a:srgbClr val="EF53A5"/>
              </a:buClr>
              <a:buSzPts val="1520"/>
              <a:buFont typeface="Noto Sans Symbols"/>
              <a:buChar char="►"/>
            </a:pPr>
            <a:r>
              <a:rPr lang="en-US" sz="1600" b="0" i="0" u="none" strike="noStrike" cap="none" dirty="0">
                <a:latin typeface="Century Gothic"/>
                <a:ea typeface="Century Gothic"/>
                <a:cs typeface="Century Gothic"/>
                <a:sym typeface="Century Gothic"/>
              </a:rPr>
              <a:t>1</a:t>
            </a:r>
            <a:r>
              <a:rPr lang="en-US" sz="1600" b="0" i="0" u="none" strike="noStrike" cap="none" baseline="30000" dirty="0">
                <a:latin typeface="Century Gothic"/>
                <a:ea typeface="Century Gothic"/>
                <a:cs typeface="Century Gothic"/>
                <a:sym typeface="Century Gothic"/>
              </a:rPr>
              <a:t>st</a:t>
            </a:r>
            <a:r>
              <a:rPr lang="en-US" sz="1600" b="0" i="0" u="none" strike="noStrike" cap="none" dirty="0">
                <a:latin typeface="Century Gothic"/>
                <a:ea typeface="Century Gothic"/>
                <a:cs typeface="Century Gothic"/>
                <a:sym typeface="Century Gothic"/>
              </a:rPr>
              <a:t>: Warning</a:t>
            </a:r>
            <a:endParaRPr sz="1600" dirty="0"/>
          </a:p>
          <a:p>
            <a:pPr marL="1143000" marR="0" lvl="2" indent="-228600" algn="l" rtl="0">
              <a:lnSpc>
                <a:spcPct val="90000"/>
              </a:lnSpc>
              <a:spcBef>
                <a:spcPts val="1000"/>
              </a:spcBef>
              <a:spcAft>
                <a:spcPts val="0"/>
              </a:spcAft>
              <a:buClr>
                <a:srgbClr val="EF53A5"/>
              </a:buClr>
              <a:buSzPts val="1520"/>
              <a:buFont typeface="Noto Sans Symbols"/>
              <a:buChar char="►"/>
            </a:pPr>
            <a:r>
              <a:rPr lang="en-US" sz="1600" b="0" i="0" u="none" strike="noStrike" cap="none" dirty="0">
                <a:latin typeface="Century Gothic"/>
                <a:ea typeface="Century Gothic"/>
                <a:cs typeface="Century Gothic"/>
                <a:sym typeface="Century Gothic"/>
              </a:rPr>
              <a:t>2</a:t>
            </a:r>
            <a:r>
              <a:rPr lang="en-US" sz="1600" b="0" i="0" u="none" strike="noStrike" cap="none" baseline="30000" dirty="0">
                <a:latin typeface="Century Gothic"/>
                <a:ea typeface="Century Gothic"/>
                <a:cs typeface="Century Gothic"/>
                <a:sym typeface="Century Gothic"/>
              </a:rPr>
              <a:t>nd</a:t>
            </a:r>
            <a:r>
              <a:rPr lang="en-US" sz="1600" b="0" i="0" u="none" strike="noStrike" cap="none" dirty="0">
                <a:latin typeface="Century Gothic"/>
                <a:ea typeface="Century Gothic"/>
                <a:cs typeface="Century Gothic"/>
                <a:sym typeface="Century Gothic"/>
              </a:rPr>
              <a:t>: Loss of a recess and citizenship grade on the report card lowered one level</a:t>
            </a:r>
            <a:endParaRPr sz="1600" dirty="0"/>
          </a:p>
          <a:p>
            <a:pPr marL="1143000" marR="0" lvl="2" indent="-228600" algn="l" rtl="0">
              <a:lnSpc>
                <a:spcPct val="90000"/>
              </a:lnSpc>
              <a:spcBef>
                <a:spcPts val="1000"/>
              </a:spcBef>
              <a:spcAft>
                <a:spcPts val="0"/>
              </a:spcAft>
              <a:buClr>
                <a:srgbClr val="EF53A5"/>
              </a:buClr>
              <a:buSzPts val="1520"/>
              <a:buFont typeface="Noto Sans Symbols"/>
              <a:buChar char="►"/>
            </a:pPr>
            <a:r>
              <a:rPr lang="en-US" sz="1600" b="0" i="0" u="none" strike="noStrike" cap="none" dirty="0">
                <a:latin typeface="Century Gothic"/>
                <a:ea typeface="Century Gothic"/>
                <a:cs typeface="Century Gothic"/>
                <a:sym typeface="Century Gothic"/>
              </a:rPr>
              <a:t>3</a:t>
            </a:r>
            <a:r>
              <a:rPr lang="en-US" sz="1600" b="0" i="0" u="none" strike="noStrike" cap="none" baseline="30000" dirty="0">
                <a:latin typeface="Century Gothic"/>
                <a:ea typeface="Century Gothic"/>
                <a:cs typeface="Century Gothic"/>
                <a:sym typeface="Century Gothic"/>
              </a:rPr>
              <a:t>rd</a:t>
            </a:r>
            <a:r>
              <a:rPr lang="en-US" sz="1600" b="0" i="0" u="none" strike="noStrike" cap="none" dirty="0">
                <a:latin typeface="Century Gothic"/>
                <a:ea typeface="Century Gothic"/>
                <a:cs typeface="Century Gothic"/>
                <a:sym typeface="Century Gothic"/>
              </a:rPr>
              <a:t>: Office referral for 1 lunch detention</a:t>
            </a:r>
            <a:endParaRPr sz="1600" dirty="0"/>
          </a:p>
          <a:p>
            <a:pPr marL="1143000" marR="0" lvl="2" indent="-228600" algn="l" rtl="0">
              <a:lnSpc>
                <a:spcPct val="90000"/>
              </a:lnSpc>
              <a:spcBef>
                <a:spcPts val="1000"/>
              </a:spcBef>
              <a:spcAft>
                <a:spcPts val="0"/>
              </a:spcAft>
              <a:buClr>
                <a:srgbClr val="EF53A5"/>
              </a:buClr>
              <a:buSzPts val="1520"/>
              <a:buFont typeface="Noto Sans Symbols"/>
              <a:buChar char="►"/>
            </a:pPr>
            <a:r>
              <a:rPr lang="en-US" sz="1600" b="0" i="0" u="none" strike="noStrike" cap="none" dirty="0">
                <a:latin typeface="Century Gothic"/>
                <a:ea typeface="Century Gothic"/>
                <a:cs typeface="Century Gothic"/>
                <a:sym typeface="Century Gothic"/>
              </a:rPr>
              <a:t>4</a:t>
            </a:r>
            <a:r>
              <a:rPr lang="en-US" sz="1600" b="0" i="0" u="none" strike="noStrike" cap="none" baseline="30000" dirty="0">
                <a:latin typeface="Century Gothic"/>
                <a:ea typeface="Century Gothic"/>
                <a:cs typeface="Century Gothic"/>
                <a:sym typeface="Century Gothic"/>
              </a:rPr>
              <a:t>th</a:t>
            </a:r>
            <a:r>
              <a:rPr lang="en-US" sz="1600" b="0" i="0" u="none" strike="noStrike" cap="none" dirty="0">
                <a:latin typeface="Century Gothic"/>
                <a:ea typeface="Century Gothic"/>
                <a:cs typeface="Century Gothic"/>
                <a:sym typeface="Century Gothic"/>
              </a:rPr>
              <a:t>: Parent/Student/Teacher Conference with an Administrator</a:t>
            </a:r>
            <a:endParaRPr sz="1600" dirty="0"/>
          </a:p>
        </p:txBody>
      </p:sp>
      <p:pic>
        <p:nvPicPr>
          <p:cNvPr id="158" name="Google Shape;158;p6" descr="Image result for warning clip art"/>
          <p:cNvPicPr preferRelativeResize="0"/>
          <p:nvPr/>
        </p:nvPicPr>
        <p:blipFill rotWithShape="1">
          <a:blip r:embed="rId3">
            <a:alphaModFix/>
          </a:blip>
          <a:srcRect/>
          <a:stretch/>
        </p:blipFill>
        <p:spPr>
          <a:xfrm>
            <a:off x="6099238" y="1782981"/>
            <a:ext cx="2562161" cy="2113782"/>
          </a:xfrm>
          <a:prstGeom prst="rect">
            <a:avLst/>
          </a:prstGeom>
          <a:noFill/>
          <a:ln>
            <a:noFill/>
          </a:ln>
        </p:spPr>
      </p:pic>
      <p:sp>
        <p:nvSpPr>
          <p:cNvPr id="159" name="Google Shape;159;p6"/>
          <p:cNvSpPr/>
          <p:nvPr/>
        </p:nvSpPr>
        <p:spPr>
          <a:xfrm rot="10800000">
            <a:off x="45720" y="-1"/>
            <a:ext cx="902208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transition>
    <p:spli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40"/>
          <p:cNvSpPr txBox="1">
            <a:spLocks noGrp="1"/>
          </p:cNvSpPr>
          <p:nvPr>
            <p:ph type="title"/>
          </p:nvPr>
        </p:nvSpPr>
        <p:spPr>
          <a:xfrm>
            <a:off x="45720" y="0"/>
            <a:ext cx="9022080" cy="81915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Century Gothic"/>
              <a:buNone/>
            </a:pPr>
            <a:r>
              <a:rPr lang="en-US" sz="4400" b="1" dirty="0">
                <a:solidFill>
                  <a:schemeClr val="dk1"/>
                </a:solidFill>
                <a:latin typeface="Comfortaa"/>
                <a:ea typeface="Comfortaa"/>
                <a:cs typeface="Comfortaa"/>
                <a:sym typeface="Comfortaa"/>
              </a:rPr>
              <a:t>Behavior Expectation Rewards</a:t>
            </a:r>
            <a:endParaRPr sz="4300" b="1" dirty="0">
              <a:latin typeface="Comfortaa"/>
              <a:ea typeface="Comfortaa"/>
              <a:cs typeface="Comfortaa"/>
              <a:sym typeface="Comfortaa"/>
            </a:endParaRPr>
          </a:p>
        </p:txBody>
      </p:sp>
      <p:sp>
        <p:nvSpPr>
          <p:cNvPr id="165" name="Google Shape;165;p40"/>
          <p:cNvSpPr txBox="1"/>
          <p:nvPr/>
        </p:nvSpPr>
        <p:spPr>
          <a:xfrm flipH="1">
            <a:off x="827650" y="928925"/>
            <a:ext cx="7992900" cy="354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800" b="1" dirty="0">
              <a:solidFill>
                <a:schemeClr val="dk1"/>
              </a:solidFill>
              <a:latin typeface="Comfortaa"/>
              <a:ea typeface="Comfortaa"/>
              <a:cs typeface="Comfortaa"/>
              <a:sym typeface="Comfortaa"/>
            </a:endParaRPr>
          </a:p>
          <a:p>
            <a:pPr marL="0" marR="0" lvl="0" indent="0" algn="ctr" rtl="0">
              <a:spcBef>
                <a:spcPts val="0"/>
              </a:spcBef>
              <a:spcAft>
                <a:spcPts val="0"/>
              </a:spcAft>
              <a:buNone/>
            </a:pPr>
            <a:r>
              <a:rPr lang="en-US" sz="2800" b="1" dirty="0">
                <a:solidFill>
                  <a:schemeClr val="dk1"/>
                </a:solidFill>
                <a:latin typeface="Comfortaa"/>
                <a:ea typeface="Comfortaa"/>
                <a:cs typeface="Comfortaa"/>
                <a:sym typeface="Comfortaa"/>
              </a:rPr>
              <a:t>Student’s will earn AIM High points for positive behavior both in the classroom and on the playground.</a:t>
            </a:r>
            <a:endParaRPr dirty="0">
              <a:latin typeface="Comfortaa"/>
              <a:ea typeface="Comfortaa"/>
              <a:cs typeface="Comfortaa"/>
              <a:sym typeface="Comfortaa"/>
            </a:endParaRPr>
          </a:p>
          <a:p>
            <a:pPr marL="0" marR="0" lvl="0" indent="0" algn="ctr" rtl="0">
              <a:spcBef>
                <a:spcPts val="0"/>
              </a:spcBef>
              <a:spcAft>
                <a:spcPts val="0"/>
              </a:spcAft>
              <a:buNone/>
            </a:pPr>
            <a:r>
              <a:rPr lang="en-US" sz="2800" b="1" dirty="0">
                <a:solidFill>
                  <a:schemeClr val="dk1"/>
                </a:solidFill>
                <a:latin typeface="Comfortaa"/>
                <a:ea typeface="Comfortaa"/>
                <a:cs typeface="Comfortaa"/>
                <a:sym typeface="Comfortaa"/>
              </a:rPr>
              <a:t>Students will be able to redeem points to purchase DESK PETS!</a:t>
            </a:r>
            <a:endParaRPr dirty="0">
              <a:latin typeface="Comfortaa"/>
              <a:ea typeface="Comfortaa"/>
              <a:cs typeface="Comfortaa"/>
              <a:sym typeface="Comfortaa"/>
            </a:endParaRPr>
          </a:p>
          <a:p>
            <a:pPr marL="0" marR="0" lvl="0" indent="0" algn="ctr" rtl="0">
              <a:spcBef>
                <a:spcPts val="0"/>
              </a:spcBef>
              <a:spcAft>
                <a:spcPts val="0"/>
              </a:spcAft>
              <a:buNone/>
            </a:pPr>
            <a:endParaRPr sz="2800" b="1"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US" sz="2800" b="1" dirty="0">
                <a:solidFill>
                  <a:schemeClr val="dk1"/>
                </a:solidFill>
                <a:latin typeface="Century Gothic"/>
                <a:ea typeface="Century Gothic"/>
                <a:cs typeface="Century Gothic"/>
                <a:sym typeface="Century Gothic"/>
              </a:rPr>
              <a:t> </a:t>
            </a:r>
            <a:endParaRPr dirty="0"/>
          </a:p>
        </p:txBody>
      </p:sp>
      <p:sp>
        <p:nvSpPr>
          <p:cNvPr id="166" name="Google Shape;166;p40"/>
          <p:cNvSpPr/>
          <p:nvPr/>
        </p:nvSpPr>
        <p:spPr>
          <a:xfrm rot="10800000">
            <a:off x="45963" y="0"/>
            <a:ext cx="91365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67" name="Google Shape;167;p40"/>
          <p:cNvPicPr preferRelativeResize="0"/>
          <p:nvPr/>
        </p:nvPicPr>
        <p:blipFill rotWithShape="1">
          <a:blip r:embed="rId3">
            <a:alphaModFix/>
          </a:blip>
          <a:srcRect/>
          <a:stretch/>
        </p:blipFill>
        <p:spPr>
          <a:xfrm>
            <a:off x="2105025" y="3501431"/>
            <a:ext cx="4724400" cy="3070819"/>
          </a:xfrm>
          <a:prstGeom prst="rect">
            <a:avLst/>
          </a:prstGeom>
          <a:noFill/>
          <a:ln>
            <a:noFill/>
          </a:ln>
        </p:spPr>
      </p:pic>
      <p:pic>
        <p:nvPicPr>
          <p:cNvPr id="168" name="Google Shape;168;p40"/>
          <p:cNvPicPr preferRelativeResize="0"/>
          <p:nvPr/>
        </p:nvPicPr>
        <p:blipFill rotWithShape="1">
          <a:blip r:embed="rId4">
            <a:alphaModFix/>
          </a:blip>
          <a:srcRect/>
          <a:stretch/>
        </p:blipFill>
        <p:spPr>
          <a:xfrm rot="-752018">
            <a:off x="750209" y="707629"/>
            <a:ext cx="926962" cy="661272"/>
          </a:xfrm>
          <a:prstGeom prst="rect">
            <a:avLst/>
          </a:prstGeom>
          <a:noFill/>
          <a:ln>
            <a:noFill/>
          </a:ln>
        </p:spPr>
      </p:pic>
      <p:pic>
        <p:nvPicPr>
          <p:cNvPr id="169" name="Google Shape;169;p40"/>
          <p:cNvPicPr preferRelativeResize="0"/>
          <p:nvPr/>
        </p:nvPicPr>
        <p:blipFill rotWithShape="1">
          <a:blip r:embed="rId5">
            <a:alphaModFix/>
          </a:blip>
          <a:srcRect/>
          <a:stretch/>
        </p:blipFill>
        <p:spPr>
          <a:xfrm rot="925420">
            <a:off x="7809349" y="734969"/>
            <a:ext cx="999276" cy="712861"/>
          </a:xfrm>
          <a:prstGeom prst="rect">
            <a:avLst/>
          </a:prstGeom>
          <a:noFill/>
          <a:ln>
            <a:noFill/>
          </a:ln>
        </p:spPr>
      </p:pic>
    </p:spTree>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41"/>
          <p:cNvSpPr txBox="1">
            <a:spLocks noGrp="1"/>
          </p:cNvSpPr>
          <p:nvPr>
            <p:ph type="title"/>
          </p:nvPr>
        </p:nvSpPr>
        <p:spPr>
          <a:xfrm>
            <a:off x="0" y="57150"/>
            <a:ext cx="9429600" cy="1009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entury Gothic"/>
              <a:buNone/>
            </a:pPr>
            <a:r>
              <a:rPr lang="en-US" sz="3500" b="1" dirty="0">
                <a:latin typeface="Comfortaa"/>
                <a:ea typeface="Comfortaa"/>
                <a:cs typeface="Comfortaa"/>
                <a:sym typeface="Comfortaa"/>
              </a:rPr>
              <a:t>How does my student earn a Desk Pet?</a:t>
            </a:r>
            <a:endParaRPr sz="3770" b="1" dirty="0">
              <a:latin typeface="Comfortaa"/>
              <a:ea typeface="Comfortaa"/>
              <a:cs typeface="Comfortaa"/>
              <a:sym typeface="Comfortaa"/>
            </a:endParaRPr>
          </a:p>
        </p:txBody>
      </p:sp>
      <p:sp>
        <p:nvSpPr>
          <p:cNvPr id="175" name="Google Shape;175;p41"/>
          <p:cNvSpPr txBox="1"/>
          <p:nvPr/>
        </p:nvSpPr>
        <p:spPr>
          <a:xfrm flipH="1">
            <a:off x="111825" y="932575"/>
            <a:ext cx="8906100" cy="4787100"/>
          </a:xfrm>
          <a:prstGeom prst="rect">
            <a:avLst/>
          </a:prstGeom>
          <a:noFill/>
          <a:ln>
            <a:noFill/>
          </a:ln>
        </p:spPr>
        <p:txBody>
          <a:bodyPr spcFirstLastPara="1" wrap="square" lIns="91425" tIns="45700" rIns="91425" bIns="45700" anchor="t" anchorCtr="0">
            <a:spAutoFit/>
          </a:bodyPr>
          <a:lstStyle/>
          <a:p>
            <a:pPr marL="457200" marR="0" lvl="0" indent="-342900" algn="l" rtl="0">
              <a:spcBef>
                <a:spcPts val="0"/>
              </a:spcBef>
              <a:spcAft>
                <a:spcPts val="0"/>
              </a:spcAft>
              <a:buClr>
                <a:srgbClr val="FF614D"/>
              </a:buClr>
              <a:buSzPts val="1800"/>
              <a:buFont typeface="Comfortaa"/>
              <a:buChar char="●"/>
            </a:pPr>
            <a:r>
              <a:rPr lang="en-US" sz="2300" b="1" dirty="0">
                <a:solidFill>
                  <a:schemeClr val="dk1"/>
                </a:solidFill>
                <a:latin typeface="Comfortaa"/>
                <a:ea typeface="Comfortaa"/>
                <a:cs typeface="Comfortaa"/>
                <a:sym typeface="Comfortaa"/>
              </a:rPr>
              <a:t>Follow directions quickly.</a:t>
            </a:r>
            <a:endParaRPr sz="1300" b="1" dirty="0">
              <a:latin typeface="Comfortaa"/>
              <a:ea typeface="Comfortaa"/>
              <a:cs typeface="Comfortaa"/>
              <a:sym typeface="Comfortaa"/>
            </a:endParaRPr>
          </a:p>
          <a:p>
            <a:pPr marL="457200" marR="0" lvl="0" indent="-342900" algn="l" rtl="0">
              <a:spcBef>
                <a:spcPts val="0"/>
              </a:spcBef>
              <a:spcAft>
                <a:spcPts val="0"/>
              </a:spcAft>
              <a:buClr>
                <a:srgbClr val="FF614D"/>
              </a:buClr>
              <a:buSzPts val="1800"/>
              <a:buFont typeface="Comfortaa"/>
              <a:buChar char="●"/>
            </a:pPr>
            <a:r>
              <a:rPr lang="en-US" sz="2300" b="1" dirty="0">
                <a:solidFill>
                  <a:schemeClr val="dk1"/>
                </a:solidFill>
                <a:latin typeface="Comfortaa"/>
                <a:ea typeface="Comfortaa"/>
                <a:cs typeface="Comfortaa"/>
                <a:sym typeface="Comfortaa"/>
              </a:rPr>
              <a:t>Be kind with words and actions.</a:t>
            </a:r>
            <a:endParaRPr sz="1300" b="1" dirty="0">
              <a:latin typeface="Comfortaa"/>
              <a:ea typeface="Comfortaa"/>
              <a:cs typeface="Comfortaa"/>
              <a:sym typeface="Comfortaa"/>
            </a:endParaRPr>
          </a:p>
          <a:p>
            <a:pPr marL="457200" marR="0" lvl="0" indent="-342900" algn="l" rtl="0">
              <a:spcBef>
                <a:spcPts val="0"/>
              </a:spcBef>
              <a:spcAft>
                <a:spcPts val="0"/>
              </a:spcAft>
              <a:buClr>
                <a:srgbClr val="FF614D"/>
              </a:buClr>
              <a:buSzPts val="1800"/>
              <a:buFont typeface="Comfortaa"/>
              <a:buChar char="●"/>
            </a:pPr>
            <a:r>
              <a:rPr lang="en-US" sz="2300" b="1" dirty="0">
                <a:solidFill>
                  <a:schemeClr val="dk1"/>
                </a:solidFill>
                <a:latin typeface="Comfortaa"/>
                <a:ea typeface="Comfortaa"/>
                <a:cs typeface="Comfortaa"/>
                <a:sym typeface="Comfortaa"/>
              </a:rPr>
              <a:t>Be ready to learn and have all necessary materials.</a:t>
            </a:r>
            <a:endParaRPr sz="1300" b="1" dirty="0">
              <a:latin typeface="Comfortaa"/>
              <a:ea typeface="Comfortaa"/>
              <a:cs typeface="Comfortaa"/>
              <a:sym typeface="Comfortaa"/>
            </a:endParaRPr>
          </a:p>
          <a:p>
            <a:pPr marL="457200" marR="0" lvl="0" indent="-342900" algn="l" rtl="0">
              <a:spcBef>
                <a:spcPts val="0"/>
              </a:spcBef>
              <a:spcAft>
                <a:spcPts val="0"/>
              </a:spcAft>
              <a:buClr>
                <a:srgbClr val="FF614D"/>
              </a:buClr>
              <a:buSzPts val="1800"/>
              <a:buFont typeface="Comfortaa"/>
              <a:buChar char="●"/>
            </a:pPr>
            <a:r>
              <a:rPr lang="en-US" sz="2300" b="1" dirty="0">
                <a:solidFill>
                  <a:schemeClr val="dk1"/>
                </a:solidFill>
                <a:latin typeface="Comfortaa"/>
                <a:ea typeface="Comfortaa"/>
                <a:cs typeface="Comfortaa"/>
                <a:sym typeface="Comfortaa"/>
              </a:rPr>
              <a:t>Stay focused in line. Walk with a purpose.</a:t>
            </a:r>
            <a:endParaRPr sz="1300" b="1" dirty="0">
              <a:latin typeface="Comfortaa"/>
              <a:ea typeface="Comfortaa"/>
              <a:cs typeface="Comfortaa"/>
              <a:sym typeface="Comfortaa"/>
            </a:endParaRPr>
          </a:p>
          <a:p>
            <a:pPr marL="457200" marR="0" lvl="0" indent="-342900" algn="l" rtl="0">
              <a:spcBef>
                <a:spcPts val="0"/>
              </a:spcBef>
              <a:spcAft>
                <a:spcPts val="0"/>
              </a:spcAft>
              <a:buClr>
                <a:srgbClr val="FF614D"/>
              </a:buClr>
              <a:buSzPts val="1800"/>
              <a:buFont typeface="Comfortaa"/>
              <a:buChar char="●"/>
            </a:pPr>
            <a:r>
              <a:rPr lang="en-US" sz="2300" b="1" dirty="0">
                <a:solidFill>
                  <a:schemeClr val="dk1"/>
                </a:solidFill>
                <a:latin typeface="Comfortaa"/>
                <a:ea typeface="Comfortaa"/>
                <a:cs typeface="Comfortaa"/>
                <a:sym typeface="Comfortaa"/>
              </a:rPr>
              <a:t>Stay on task and complete class work.</a:t>
            </a:r>
            <a:endParaRPr sz="1300" b="1" dirty="0">
              <a:latin typeface="Comfortaa"/>
              <a:ea typeface="Comfortaa"/>
              <a:cs typeface="Comfortaa"/>
              <a:sym typeface="Comfortaa"/>
            </a:endParaRPr>
          </a:p>
          <a:p>
            <a:pPr marL="0" marR="0" lvl="0" indent="0" algn="ctr" rtl="0">
              <a:spcBef>
                <a:spcPts val="0"/>
              </a:spcBef>
              <a:spcAft>
                <a:spcPts val="0"/>
              </a:spcAft>
              <a:buNone/>
            </a:pPr>
            <a:endParaRPr sz="2700" b="1" dirty="0">
              <a:solidFill>
                <a:schemeClr val="dk1"/>
              </a:solidFill>
              <a:latin typeface="Comfortaa"/>
              <a:ea typeface="Comfortaa"/>
              <a:cs typeface="Comfortaa"/>
              <a:sym typeface="Comfortaa"/>
            </a:endParaRPr>
          </a:p>
          <a:p>
            <a:pPr marL="0" marR="0" lvl="0" indent="0" algn="ctr" rtl="0">
              <a:spcBef>
                <a:spcPts val="0"/>
              </a:spcBef>
              <a:spcAft>
                <a:spcPts val="0"/>
              </a:spcAft>
              <a:buNone/>
            </a:pPr>
            <a:r>
              <a:rPr lang="en-US" sz="2700" b="1" dirty="0">
                <a:solidFill>
                  <a:srgbClr val="424242"/>
                </a:solidFill>
                <a:latin typeface="Comfortaa"/>
                <a:ea typeface="Comfortaa"/>
                <a:cs typeface="Comfortaa"/>
                <a:sym typeface="Comfortaa"/>
              </a:rPr>
              <a:t>When students do these things, they can earn up to 25 points a week! “Jack’s Pet Shop” </a:t>
            </a:r>
            <a:endParaRPr sz="1300" b="1" dirty="0">
              <a:latin typeface="Comfortaa"/>
              <a:ea typeface="Comfortaa"/>
              <a:cs typeface="Comfortaa"/>
              <a:sym typeface="Comfortaa"/>
            </a:endParaRPr>
          </a:p>
          <a:p>
            <a:pPr marL="0" marR="0" lvl="0" indent="0" algn="ctr" rtl="0">
              <a:spcBef>
                <a:spcPts val="0"/>
              </a:spcBef>
              <a:spcAft>
                <a:spcPts val="0"/>
              </a:spcAft>
              <a:buNone/>
            </a:pPr>
            <a:r>
              <a:rPr lang="en-US" sz="2700" b="1" dirty="0">
                <a:solidFill>
                  <a:srgbClr val="424242"/>
                </a:solidFill>
                <a:latin typeface="Comfortaa"/>
                <a:ea typeface="Comfortaa"/>
                <a:cs typeface="Comfortaa"/>
                <a:sym typeface="Comfortaa"/>
              </a:rPr>
              <a:t>will be open approximately once a month. </a:t>
            </a:r>
            <a:endParaRPr sz="1300" b="1" dirty="0">
              <a:latin typeface="Comfortaa"/>
              <a:ea typeface="Comfortaa"/>
              <a:cs typeface="Comfortaa"/>
              <a:sym typeface="Comfortaa"/>
            </a:endParaRPr>
          </a:p>
          <a:p>
            <a:pPr marL="0" marR="0" lvl="0" indent="0" algn="l" rtl="0">
              <a:spcBef>
                <a:spcPts val="0"/>
              </a:spcBef>
              <a:spcAft>
                <a:spcPts val="0"/>
              </a:spcAft>
              <a:buNone/>
            </a:pPr>
            <a:r>
              <a:rPr lang="en-US" sz="2700" b="1" dirty="0">
                <a:solidFill>
                  <a:srgbClr val="424242"/>
                </a:solidFill>
                <a:latin typeface="Comfortaa"/>
                <a:ea typeface="Comfortaa"/>
                <a:cs typeface="Comfortaa"/>
                <a:sym typeface="Comfortaa"/>
              </a:rPr>
              <a:t>Students can buy; pets, accessories, food for their pets, &amp; supplies to build their pet’s habitat.</a:t>
            </a:r>
            <a:endParaRPr sz="2700" b="1" dirty="0">
              <a:solidFill>
                <a:schemeClr val="dk1"/>
              </a:solidFill>
              <a:latin typeface="Comfortaa"/>
              <a:ea typeface="Comfortaa"/>
              <a:cs typeface="Comfortaa"/>
              <a:sym typeface="Comfortaa"/>
            </a:endParaRPr>
          </a:p>
          <a:p>
            <a:pPr marL="0" marR="0" lvl="0" indent="0" algn="ctr" rtl="0">
              <a:spcBef>
                <a:spcPts val="0"/>
              </a:spcBef>
              <a:spcAft>
                <a:spcPts val="0"/>
              </a:spcAft>
              <a:buNone/>
            </a:pPr>
            <a:r>
              <a:rPr lang="en-US" sz="2800" b="1" dirty="0">
                <a:solidFill>
                  <a:schemeClr val="dk1"/>
                </a:solidFill>
                <a:latin typeface="Century Gothic"/>
                <a:ea typeface="Century Gothic"/>
                <a:cs typeface="Century Gothic"/>
                <a:sym typeface="Century Gothic"/>
              </a:rPr>
              <a:t> </a:t>
            </a:r>
            <a:endParaRPr dirty="0"/>
          </a:p>
        </p:txBody>
      </p:sp>
      <p:sp>
        <p:nvSpPr>
          <p:cNvPr id="176" name="Google Shape;176;p41"/>
          <p:cNvSpPr/>
          <p:nvPr/>
        </p:nvSpPr>
        <p:spPr>
          <a:xfrm rot="10800000" flipH="1">
            <a:off x="21937" y="0"/>
            <a:ext cx="91275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77" name="Google Shape;177;p41" descr="A picture containing text, clock&#10;&#10;Description automatically generated"/>
          <p:cNvPicPr preferRelativeResize="0"/>
          <p:nvPr/>
        </p:nvPicPr>
        <p:blipFill rotWithShape="1">
          <a:blip r:embed="rId3">
            <a:alphaModFix/>
          </a:blip>
          <a:srcRect/>
          <a:stretch/>
        </p:blipFill>
        <p:spPr>
          <a:xfrm>
            <a:off x="7888546" y="5755855"/>
            <a:ext cx="1000183" cy="1009649"/>
          </a:xfrm>
          <a:prstGeom prst="rect">
            <a:avLst/>
          </a:prstGeom>
          <a:noFill/>
          <a:ln>
            <a:noFill/>
          </a:ln>
        </p:spPr>
      </p:pic>
      <p:pic>
        <p:nvPicPr>
          <p:cNvPr id="178" name="Google Shape;178;p41" descr="A picture containing text, clock&#10;&#10;Description automatically generated"/>
          <p:cNvPicPr preferRelativeResize="0"/>
          <p:nvPr/>
        </p:nvPicPr>
        <p:blipFill rotWithShape="1">
          <a:blip r:embed="rId3">
            <a:alphaModFix/>
          </a:blip>
          <a:srcRect/>
          <a:stretch/>
        </p:blipFill>
        <p:spPr>
          <a:xfrm>
            <a:off x="276224" y="5737906"/>
            <a:ext cx="1000183" cy="1009649"/>
          </a:xfrm>
          <a:prstGeom prst="rect">
            <a:avLst/>
          </a:prstGeom>
          <a:noFill/>
          <a:ln>
            <a:noFill/>
          </a:ln>
        </p:spPr>
      </p:pic>
    </p:spTree>
  </p:cSld>
  <p:clrMapOvr>
    <a:masterClrMapping/>
  </p:clrMapOvr>
  <p:transition spd="slow">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82"/>
        <p:cNvGrpSpPr/>
        <p:nvPr/>
      </p:nvGrpSpPr>
      <p:grpSpPr>
        <a:xfrm>
          <a:off x="0" y="0"/>
          <a:ext cx="0" cy="0"/>
          <a:chOff x="0" y="0"/>
          <a:chExt cx="0" cy="0"/>
        </a:xfrm>
      </p:grpSpPr>
      <p:pic>
        <p:nvPicPr>
          <p:cNvPr id="183" name="Google Shape;183;p42"/>
          <p:cNvPicPr preferRelativeResize="0">
            <a:picLocks noGrp="1"/>
          </p:cNvPicPr>
          <p:nvPr>
            <p:ph idx="1"/>
          </p:nvPr>
        </p:nvPicPr>
        <p:blipFill rotWithShape="1">
          <a:blip r:embed="rId4">
            <a:alphaModFix/>
          </a:blip>
          <a:srcRect/>
          <a:stretch/>
        </p:blipFill>
        <p:spPr>
          <a:xfrm>
            <a:off x="857956" y="643467"/>
            <a:ext cx="7428086" cy="5571065"/>
          </a:xfrm>
          <a:prstGeom prst="rect">
            <a:avLst/>
          </a:prstGeom>
          <a:noFill/>
          <a:ln>
            <a:noFill/>
          </a:ln>
        </p:spPr>
      </p:pic>
    </p:spTree>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3"/>
          <p:cNvSpPr txBox="1">
            <a:spLocks noGrp="1"/>
          </p:cNvSpPr>
          <p:nvPr>
            <p:ph type="title"/>
          </p:nvPr>
        </p:nvSpPr>
        <p:spPr>
          <a:xfrm>
            <a:off x="541564" y="272234"/>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300"/>
              <a:buFont typeface="Century Gothic"/>
              <a:buNone/>
            </a:pPr>
            <a:r>
              <a:rPr lang="en-US" sz="4300" b="1" dirty="0">
                <a:latin typeface="Century Gothic"/>
                <a:ea typeface="Century Gothic"/>
                <a:cs typeface="Century Gothic"/>
                <a:sym typeface="Century Gothic"/>
              </a:rPr>
              <a:t>    </a:t>
            </a:r>
            <a:r>
              <a:rPr lang="en-US" sz="4800" b="1" dirty="0">
                <a:latin typeface="Arial"/>
                <a:ea typeface="Arial"/>
                <a:cs typeface="Arial"/>
                <a:sym typeface="Arial"/>
              </a:rPr>
              <a:t>Student Recognition</a:t>
            </a:r>
            <a:endParaRPr dirty="0"/>
          </a:p>
        </p:txBody>
      </p:sp>
      <p:pic>
        <p:nvPicPr>
          <p:cNvPr id="244" name="Google Shape;244;p43"/>
          <p:cNvPicPr preferRelativeResize="0"/>
          <p:nvPr/>
        </p:nvPicPr>
        <p:blipFill rotWithShape="1">
          <a:blip r:embed="rId3">
            <a:alphaModFix/>
          </a:blip>
          <a:srcRect/>
          <a:stretch/>
        </p:blipFill>
        <p:spPr>
          <a:xfrm>
            <a:off x="1013252" y="2472898"/>
            <a:ext cx="1123950" cy="2419350"/>
          </a:xfrm>
          <a:prstGeom prst="rect">
            <a:avLst/>
          </a:prstGeom>
          <a:noFill/>
          <a:ln>
            <a:noFill/>
          </a:ln>
        </p:spPr>
      </p:pic>
      <p:pic>
        <p:nvPicPr>
          <p:cNvPr id="245" name="Google Shape;245;p43"/>
          <p:cNvPicPr preferRelativeResize="0"/>
          <p:nvPr/>
        </p:nvPicPr>
        <p:blipFill rotWithShape="1">
          <a:blip r:embed="rId4">
            <a:alphaModFix/>
          </a:blip>
          <a:srcRect/>
          <a:stretch/>
        </p:blipFill>
        <p:spPr>
          <a:xfrm>
            <a:off x="7185372" y="2641946"/>
            <a:ext cx="1104900" cy="2419350"/>
          </a:xfrm>
          <a:prstGeom prst="rect">
            <a:avLst/>
          </a:prstGeom>
          <a:noFill/>
          <a:ln>
            <a:noFill/>
          </a:ln>
        </p:spPr>
      </p:pic>
      <p:sp>
        <p:nvSpPr>
          <p:cNvPr id="246" name="Google Shape;246;p43"/>
          <p:cNvSpPr txBox="1"/>
          <p:nvPr/>
        </p:nvSpPr>
        <p:spPr>
          <a:xfrm flipH="1">
            <a:off x="1354975" y="522568"/>
            <a:ext cx="6367549" cy="61554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285750" marR="0" lvl="0" indent="-133350" algn="l" rtl="0">
              <a:spcBef>
                <a:spcPts val="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a:p>
            <a:pPr marL="0" marR="0" lvl="0" indent="0" algn="ctr" rtl="0">
              <a:spcBef>
                <a:spcPts val="0"/>
              </a:spcBef>
              <a:spcAft>
                <a:spcPts val="0"/>
              </a:spcAft>
              <a:buNone/>
            </a:pPr>
            <a:endParaRPr lang="en-US" sz="2400" dirty="0">
              <a:solidFill>
                <a:srgbClr val="FF0000"/>
              </a:solidFill>
              <a:latin typeface="Arial"/>
              <a:ea typeface="Arial"/>
              <a:cs typeface="Arial"/>
              <a:sym typeface="Arial"/>
            </a:endParaRPr>
          </a:p>
          <a:p>
            <a:pPr marL="0" marR="0" lvl="0" indent="0" algn="ctr" rtl="0">
              <a:spcBef>
                <a:spcPts val="0"/>
              </a:spcBef>
              <a:spcAft>
                <a:spcPts val="0"/>
              </a:spcAft>
              <a:buNone/>
            </a:pPr>
            <a:r>
              <a:rPr lang="en-US" sz="2400" dirty="0">
                <a:solidFill>
                  <a:srgbClr val="FF0000"/>
                </a:solidFill>
                <a:latin typeface="Arial"/>
                <a:ea typeface="Arial"/>
                <a:cs typeface="Arial"/>
                <a:sym typeface="Arial"/>
              </a:rPr>
              <a:t>There will be 3 awards assemblies this year. </a:t>
            </a:r>
            <a:endParaRPr dirty="0">
              <a:solidFill>
                <a:srgbClr val="FF0000"/>
              </a:solidFill>
            </a:endParaRPr>
          </a:p>
          <a:p>
            <a:pPr marL="0" marR="0" lvl="0" indent="0" algn="ctr" rtl="0">
              <a:spcBef>
                <a:spcPts val="0"/>
              </a:spcBef>
              <a:spcAft>
                <a:spcPts val="0"/>
              </a:spcAft>
              <a:buNone/>
            </a:pPr>
            <a:endParaRPr lang="en-US" sz="2400" dirty="0">
              <a:solidFill>
                <a:srgbClr val="FF0000"/>
              </a:solidFill>
              <a:latin typeface="Arial"/>
              <a:ea typeface="Arial"/>
              <a:cs typeface="Arial"/>
              <a:sym typeface="Arial"/>
            </a:endParaRPr>
          </a:p>
          <a:p>
            <a:pPr marL="285750" marR="0" lvl="0" indent="-285750" algn="ctr" rtl="0">
              <a:spcBef>
                <a:spcPts val="0"/>
              </a:spcBef>
              <a:spcAft>
                <a:spcPts val="0"/>
              </a:spcAft>
              <a:buClr>
                <a:schemeClr val="dk1"/>
              </a:buClr>
              <a:buSzPts val="2400"/>
              <a:buFont typeface="Arial"/>
              <a:buChar char="•"/>
            </a:pPr>
            <a:r>
              <a:rPr lang="en-US" sz="2400" dirty="0">
                <a:solidFill>
                  <a:srgbClr val="FF0000"/>
                </a:solidFill>
                <a:latin typeface="Arial"/>
                <a:ea typeface="Arial"/>
                <a:cs typeface="Arial"/>
                <a:sym typeface="Arial"/>
              </a:rPr>
              <a:t> </a:t>
            </a:r>
            <a:r>
              <a:rPr lang="en-US" sz="3200" dirty="0">
                <a:solidFill>
                  <a:srgbClr val="FF0000"/>
                </a:solidFill>
                <a:latin typeface="Arial"/>
                <a:ea typeface="Arial"/>
                <a:cs typeface="Arial"/>
                <a:sym typeface="Arial"/>
              </a:rPr>
              <a:t>Top Flight </a:t>
            </a:r>
            <a:endParaRPr dirty="0">
              <a:solidFill>
                <a:srgbClr val="FF0000"/>
              </a:solidFill>
            </a:endParaRPr>
          </a:p>
          <a:p>
            <a:pPr marL="285750" marR="0" lvl="0" indent="-82550" algn="ctr" rtl="0">
              <a:spcBef>
                <a:spcPts val="0"/>
              </a:spcBef>
              <a:spcAft>
                <a:spcPts val="0"/>
              </a:spcAft>
              <a:buClr>
                <a:schemeClr val="dk1"/>
              </a:buClr>
              <a:buSzPts val="3200"/>
              <a:buFont typeface="Arial"/>
              <a:buNone/>
            </a:pPr>
            <a:endParaRPr sz="3200" dirty="0">
              <a:solidFill>
                <a:srgbClr val="FF0000"/>
              </a:solidFill>
              <a:latin typeface="Arial"/>
              <a:ea typeface="Arial"/>
              <a:cs typeface="Arial"/>
              <a:sym typeface="Arial"/>
            </a:endParaRPr>
          </a:p>
          <a:p>
            <a:pPr marL="285750" marR="0" lvl="0" indent="-285750" algn="ctr" rtl="0">
              <a:spcBef>
                <a:spcPts val="0"/>
              </a:spcBef>
              <a:spcAft>
                <a:spcPts val="0"/>
              </a:spcAft>
              <a:buClr>
                <a:schemeClr val="dk1"/>
              </a:buClr>
              <a:buSzPts val="3200"/>
              <a:buFont typeface="Arial"/>
              <a:buChar char="•"/>
            </a:pPr>
            <a:r>
              <a:rPr lang="en-US" sz="3200" dirty="0">
                <a:solidFill>
                  <a:srgbClr val="FF0000"/>
                </a:solidFill>
                <a:latin typeface="Arial"/>
                <a:ea typeface="Arial"/>
                <a:cs typeface="Arial"/>
                <a:sym typeface="Arial"/>
              </a:rPr>
              <a:t> Captain</a:t>
            </a:r>
          </a:p>
          <a:p>
            <a:pPr marL="285750" marR="0" lvl="0" indent="-285750" algn="ctr" rtl="0">
              <a:spcBef>
                <a:spcPts val="0"/>
              </a:spcBef>
              <a:spcAft>
                <a:spcPts val="0"/>
              </a:spcAft>
              <a:buClr>
                <a:schemeClr val="dk1"/>
              </a:buClr>
              <a:buSzPts val="3200"/>
              <a:buFont typeface="Arial"/>
              <a:buChar char="•"/>
            </a:pPr>
            <a:endParaRPr dirty="0">
              <a:solidFill>
                <a:srgbClr val="FF0000"/>
              </a:solidFill>
            </a:endParaRPr>
          </a:p>
          <a:p>
            <a:pPr marL="285750" marR="0" lvl="0" indent="-285750" algn="ctr" rtl="0">
              <a:spcBef>
                <a:spcPts val="0"/>
              </a:spcBef>
              <a:spcAft>
                <a:spcPts val="0"/>
              </a:spcAft>
              <a:buClr>
                <a:schemeClr val="dk1"/>
              </a:buClr>
              <a:buSzPts val="3200"/>
              <a:buFont typeface="Arial"/>
              <a:buChar char="•"/>
            </a:pPr>
            <a:r>
              <a:rPr lang="en-US" sz="3200" dirty="0">
                <a:solidFill>
                  <a:srgbClr val="FF0000"/>
                </a:solidFill>
                <a:latin typeface="Arial"/>
                <a:ea typeface="Arial"/>
                <a:cs typeface="Arial"/>
                <a:sym typeface="Arial"/>
              </a:rPr>
              <a:t>Lieutenant </a:t>
            </a:r>
            <a:endParaRPr dirty="0">
              <a:solidFill>
                <a:srgbClr val="FF0000"/>
              </a:solidFill>
            </a:endParaRPr>
          </a:p>
          <a:p>
            <a:pPr marL="285750" marR="0" lvl="0" indent="-133350" algn="ctr" rtl="0">
              <a:spcBef>
                <a:spcPts val="0"/>
              </a:spcBef>
              <a:spcAft>
                <a:spcPts val="0"/>
              </a:spcAft>
              <a:buClr>
                <a:schemeClr val="dk1"/>
              </a:buClr>
              <a:buSzPts val="2400"/>
              <a:buFont typeface="Arial"/>
              <a:buNone/>
            </a:pPr>
            <a:endParaRPr sz="2400" dirty="0">
              <a:solidFill>
                <a:srgbClr val="FF0000"/>
              </a:solidFill>
              <a:latin typeface="Arial"/>
              <a:ea typeface="Arial"/>
              <a:cs typeface="Arial"/>
              <a:sym typeface="Arial"/>
            </a:endParaRPr>
          </a:p>
          <a:p>
            <a:pPr marL="285750" marR="0" lvl="0" indent="-285750" algn="ctr" rtl="0">
              <a:spcBef>
                <a:spcPts val="0"/>
              </a:spcBef>
              <a:spcAft>
                <a:spcPts val="0"/>
              </a:spcAft>
              <a:buClr>
                <a:schemeClr val="dk1"/>
              </a:buClr>
              <a:buSzPts val="3200"/>
              <a:buFont typeface="Arial"/>
              <a:buChar char="•"/>
            </a:pPr>
            <a:r>
              <a:rPr lang="en-US" sz="3200" dirty="0">
                <a:solidFill>
                  <a:srgbClr val="FF0000"/>
                </a:solidFill>
                <a:latin typeface="Arial"/>
                <a:ea typeface="Arial"/>
                <a:cs typeface="Arial"/>
                <a:sym typeface="Arial"/>
              </a:rPr>
              <a:t>Perfect attendance </a:t>
            </a:r>
            <a:endParaRPr lang="en-US" sz="3200" dirty="0">
              <a:solidFill>
                <a:srgbClr val="FF0000"/>
              </a:solidFill>
            </a:endParaRPr>
          </a:p>
          <a:p>
            <a:pPr marL="285750" marR="0" lvl="0" indent="-285750" algn="ctr" rtl="0">
              <a:spcBef>
                <a:spcPts val="0"/>
              </a:spcBef>
              <a:spcAft>
                <a:spcPts val="0"/>
              </a:spcAft>
              <a:buClr>
                <a:schemeClr val="dk1"/>
              </a:buClr>
              <a:buSzPts val="3200"/>
              <a:buFont typeface="Arial"/>
              <a:buChar char="•"/>
            </a:pPr>
            <a:r>
              <a:rPr lang="en-US" dirty="0">
                <a:solidFill>
                  <a:srgbClr val="FF0000"/>
                </a:solidFill>
                <a:latin typeface="Arial"/>
                <a:ea typeface="Arial"/>
                <a:cs typeface="Arial"/>
                <a:sym typeface="Arial"/>
              </a:rPr>
              <a:t>      (no absences, and no more than 2 tardies or leaving </a:t>
            </a:r>
            <a:r>
              <a:rPr lang="en-US" dirty="0">
                <a:solidFill>
                  <a:schemeClr val="dk1"/>
                </a:solidFill>
                <a:latin typeface="Arial"/>
                <a:ea typeface="Arial"/>
                <a:cs typeface="Arial"/>
                <a:sym typeface="Arial"/>
              </a:rPr>
              <a:t>school early</a:t>
            </a:r>
            <a:r>
              <a:rPr lang="en-US" dirty="0">
                <a:solidFill>
                  <a:schemeClr val="dk1"/>
                </a:solidFill>
                <a:latin typeface="Century Gothic"/>
                <a:ea typeface="Century Gothic"/>
                <a:cs typeface="Century Gothic"/>
                <a:sym typeface="Century Gothic"/>
              </a:rPr>
              <a:t>)</a:t>
            </a:r>
            <a:endParaRPr dirty="0">
              <a:solidFill>
                <a:schemeClr val="dk1"/>
              </a:solidFill>
              <a:latin typeface="Century Gothic"/>
              <a:ea typeface="Century Gothic"/>
              <a:cs typeface="Century Gothic"/>
              <a:sym typeface="Century Gothic"/>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dirty="0">
              <a:solidFill>
                <a:schemeClr val="dk1"/>
              </a:solidFill>
              <a:latin typeface="Calibri"/>
              <a:ea typeface="Calibri"/>
              <a:cs typeface="Calibri"/>
              <a:sym typeface="Calibri"/>
            </a:endParaRPr>
          </a:p>
        </p:txBody>
      </p:sp>
      <p:sp>
        <p:nvSpPr>
          <p:cNvPr id="247" name="Google Shape;247;p43"/>
          <p:cNvSpPr/>
          <p:nvPr/>
        </p:nvSpPr>
        <p:spPr>
          <a:xfrm rot="10800000">
            <a:off x="45720" y="-1"/>
            <a:ext cx="902208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7269D9-67E4-E85F-AE87-35729664B155}"/>
              </a:ext>
            </a:extLst>
          </p:cNvPr>
          <p:cNvPicPr>
            <a:picLocks noChangeAspect="1"/>
          </p:cNvPicPr>
          <p:nvPr/>
        </p:nvPicPr>
        <p:blipFill>
          <a:blip r:embed="rId2"/>
          <a:stretch>
            <a:fillRect/>
          </a:stretch>
        </p:blipFill>
        <p:spPr>
          <a:xfrm>
            <a:off x="0" y="33267"/>
            <a:ext cx="6625244" cy="6791466"/>
          </a:xfrm>
          <a:prstGeom prst="rect">
            <a:avLst/>
          </a:prstGeom>
        </p:spPr>
      </p:pic>
      <p:pic>
        <p:nvPicPr>
          <p:cNvPr id="5" name="Picture 4">
            <a:extLst>
              <a:ext uri="{FF2B5EF4-FFF2-40B4-BE49-F238E27FC236}">
                <a16:creationId xmlns:a16="http://schemas.microsoft.com/office/drawing/2014/main" id="{DBD3DA77-0698-0724-8E4F-BCF8592AD369}"/>
              </a:ext>
            </a:extLst>
          </p:cNvPr>
          <p:cNvPicPr>
            <a:picLocks noChangeAspect="1"/>
          </p:cNvPicPr>
          <p:nvPr/>
        </p:nvPicPr>
        <p:blipFill>
          <a:blip r:embed="rId3"/>
          <a:stretch>
            <a:fillRect/>
          </a:stretch>
        </p:blipFill>
        <p:spPr>
          <a:xfrm>
            <a:off x="359132" y="2131389"/>
            <a:ext cx="1835428" cy="1853076"/>
          </a:xfrm>
          <a:prstGeom prst="rect">
            <a:avLst/>
          </a:prstGeom>
        </p:spPr>
      </p:pic>
      <p:sp>
        <p:nvSpPr>
          <p:cNvPr id="7" name="TextBox 6">
            <a:extLst>
              <a:ext uri="{FF2B5EF4-FFF2-40B4-BE49-F238E27FC236}">
                <a16:creationId xmlns:a16="http://schemas.microsoft.com/office/drawing/2014/main" id="{69CCD11B-949A-DDB7-E769-38D122A7AFD9}"/>
              </a:ext>
            </a:extLst>
          </p:cNvPr>
          <p:cNvSpPr txBox="1"/>
          <p:nvPr/>
        </p:nvSpPr>
        <p:spPr>
          <a:xfrm>
            <a:off x="2479272" y="2533912"/>
            <a:ext cx="3946466" cy="1954381"/>
          </a:xfrm>
          <a:prstGeom prst="rect">
            <a:avLst/>
          </a:prstGeom>
          <a:noFill/>
        </p:spPr>
        <p:txBody>
          <a:bodyPr wrap="square">
            <a:spAutoFit/>
          </a:bodyPr>
          <a:lstStyle/>
          <a:p>
            <a:r>
              <a:rPr lang="en-US" sz="1100" dirty="0">
                <a:latin typeface="Comic Sans MS" panose="030F0702030302020204" pitchFamily="66" charset="0"/>
              </a:rPr>
              <a:t>This is my 29</a:t>
            </a:r>
            <a:r>
              <a:rPr lang="en-US" sz="1100" baseline="30000" dirty="0">
                <a:latin typeface="Comic Sans MS" panose="030F0702030302020204" pitchFamily="66" charset="0"/>
              </a:rPr>
              <a:t>th</a:t>
            </a:r>
            <a:r>
              <a:rPr lang="en-US" sz="1100" dirty="0">
                <a:latin typeface="Comic Sans MS" panose="030F0702030302020204" pitchFamily="66" charset="0"/>
              </a:rPr>
              <a:t> year teaching in the CVUSD. I spent the first 15 years teaching Special Education and fourth grade and the last 14 years teaching second grade. I am an alumni of Whittier High School, Cal Poly Pomona and Cal State Fullerton. I have been at Cal Aero since it opened, and every year has been filled with excitement and challenges. These are unprecedented times, but our flight plan is ready. Together we will soar to new heights as we adapt to new ways of doing things and having fun as we learn and succeed together. Second grade Aviators, we are ready for take off!</a:t>
            </a:r>
            <a:endParaRPr lang="en-US" sz="1100" dirty="0"/>
          </a:p>
        </p:txBody>
      </p:sp>
      <p:pic>
        <p:nvPicPr>
          <p:cNvPr id="8" name="Picture 7">
            <a:extLst>
              <a:ext uri="{FF2B5EF4-FFF2-40B4-BE49-F238E27FC236}">
                <a16:creationId xmlns:a16="http://schemas.microsoft.com/office/drawing/2014/main" id="{E7961E44-0702-A513-EB86-2279F797B276}"/>
              </a:ext>
            </a:extLst>
          </p:cNvPr>
          <p:cNvPicPr>
            <a:picLocks noChangeAspect="1"/>
          </p:cNvPicPr>
          <p:nvPr/>
        </p:nvPicPr>
        <p:blipFill>
          <a:blip r:embed="rId4"/>
          <a:stretch>
            <a:fillRect/>
          </a:stretch>
        </p:blipFill>
        <p:spPr>
          <a:xfrm>
            <a:off x="2682908" y="5026760"/>
            <a:ext cx="2593571" cy="1577489"/>
          </a:xfrm>
          <a:prstGeom prst="rect">
            <a:avLst/>
          </a:prstGeom>
        </p:spPr>
      </p:pic>
      <p:sp>
        <p:nvSpPr>
          <p:cNvPr id="10" name="TextBox 9">
            <a:extLst>
              <a:ext uri="{FF2B5EF4-FFF2-40B4-BE49-F238E27FC236}">
                <a16:creationId xmlns:a16="http://schemas.microsoft.com/office/drawing/2014/main" id="{E1E17AD8-6FAB-4707-0335-638A4413ED6D}"/>
              </a:ext>
            </a:extLst>
          </p:cNvPr>
          <p:cNvSpPr txBox="1"/>
          <p:nvPr/>
        </p:nvSpPr>
        <p:spPr>
          <a:xfrm>
            <a:off x="6425738" y="227504"/>
            <a:ext cx="2718262" cy="6247864"/>
          </a:xfrm>
          <a:prstGeom prst="rect">
            <a:avLst/>
          </a:prstGeom>
          <a:noFill/>
        </p:spPr>
        <p:txBody>
          <a:bodyPr wrap="square">
            <a:spAutoFit/>
          </a:bodyPr>
          <a:lstStyle/>
          <a:p>
            <a:pPr algn="ctr"/>
            <a:r>
              <a:rPr lang="en-US" sz="2000" i="0" u="none" strike="noStrike" cap="none" dirty="0">
                <a:latin typeface="Cavolini" panose="03000502040302020204" pitchFamily="66" charset="0"/>
                <a:ea typeface="HelloAmazing" panose="02000603000000000000" pitchFamily="2" charset="0"/>
                <a:cs typeface="Cavolini" panose="03000502040302020204" pitchFamily="66" charset="0"/>
                <a:sym typeface="Arial"/>
              </a:rPr>
              <a:t> </a:t>
            </a:r>
            <a:r>
              <a:rPr lang="en-US" sz="2000" i="0" u="none" strike="noStrike" cap="none" dirty="0">
                <a:solidFill>
                  <a:srgbClr val="C00000"/>
                </a:solidFill>
                <a:latin typeface="Cavolini" panose="03000502040302020204" pitchFamily="66" charset="0"/>
                <a:ea typeface="HelloAmazing" panose="02000603000000000000" pitchFamily="2" charset="0"/>
                <a:cs typeface="Cavolini" panose="03000502040302020204" pitchFamily="66" charset="0"/>
                <a:sym typeface="Arial"/>
              </a:rPr>
              <a:t>Professional</a:t>
            </a:r>
            <a:br>
              <a:rPr lang="en-US" sz="2000" i="0" u="none" strike="noStrike" cap="none" dirty="0">
                <a:solidFill>
                  <a:srgbClr val="C00000"/>
                </a:solidFill>
                <a:latin typeface="Cavolini" panose="03000502040302020204" pitchFamily="66" charset="0"/>
                <a:ea typeface="HelloAmazing" panose="02000603000000000000" pitchFamily="2" charset="0"/>
                <a:cs typeface="Cavolini" panose="03000502040302020204" pitchFamily="66" charset="0"/>
                <a:sym typeface="Arial"/>
              </a:rPr>
            </a:br>
            <a:r>
              <a:rPr lang="en-US" sz="2000" i="0" u="none" strike="noStrike" cap="none" dirty="0">
                <a:solidFill>
                  <a:srgbClr val="C00000"/>
                </a:solidFill>
                <a:latin typeface="Cavolini" panose="03000502040302020204" pitchFamily="66" charset="0"/>
                <a:ea typeface="HelloAmazing" panose="02000603000000000000" pitchFamily="2" charset="0"/>
                <a:cs typeface="Cavolini" panose="03000502040302020204" pitchFamily="66" charset="0"/>
                <a:sym typeface="Arial"/>
              </a:rPr>
              <a:t>  Experience</a:t>
            </a:r>
            <a:r>
              <a:rPr lang="en-US" sz="2000" b="1" dirty="0">
                <a:latin typeface="Cavolini" panose="03000502040302020204" pitchFamily="66" charset="0"/>
                <a:ea typeface="HelloAmazing" panose="02000603000000000000" pitchFamily="2" charset="0"/>
                <a:cs typeface="Cavolini" panose="03000502040302020204" pitchFamily="66" charset="0"/>
              </a:rPr>
              <a:t> *</a:t>
            </a:r>
            <a:r>
              <a:rPr lang="en-US" sz="2000" b="1" i="0" u="none" strike="noStrike" cap="none" dirty="0">
                <a:latin typeface="Cavolini" panose="03000502040302020204" pitchFamily="66" charset="0"/>
                <a:ea typeface="HelloAmazing" panose="02000603000000000000" pitchFamily="2" charset="0"/>
                <a:cs typeface="Cavolini" panose="03000502040302020204" pitchFamily="66" charset="0"/>
                <a:sym typeface="Arial"/>
              </a:rPr>
              <a:t>Bachelor of Arts</a:t>
            </a:r>
            <a:r>
              <a:rPr lang="en-US" sz="2000" i="0" u="none" strike="noStrike" cap="none" dirty="0">
                <a:latin typeface="Cavolini" panose="03000502040302020204" pitchFamily="66" charset="0"/>
                <a:ea typeface="HelloAmazing" panose="02000603000000000000" pitchFamily="2" charset="0"/>
                <a:cs typeface="Cavolini" panose="03000502040302020204" pitchFamily="66" charset="0"/>
                <a:sym typeface="Arial"/>
              </a:rPr>
              <a:t>,</a:t>
            </a:r>
            <a:br>
              <a:rPr lang="en-US" sz="2000" i="0" u="none" strike="noStrike" cap="none" dirty="0">
                <a:latin typeface="Cavolini" panose="03000502040302020204" pitchFamily="66" charset="0"/>
                <a:ea typeface="HelloAmazing" panose="02000603000000000000" pitchFamily="2" charset="0"/>
                <a:cs typeface="Cavolini" panose="03000502040302020204" pitchFamily="66" charset="0"/>
                <a:sym typeface="Arial"/>
              </a:rPr>
            </a:br>
            <a:r>
              <a:rPr lang="en-US" sz="2000" i="0" u="none" strike="noStrike" cap="none" dirty="0">
                <a:latin typeface="Cavolini" panose="03000502040302020204" pitchFamily="66" charset="0"/>
                <a:ea typeface="HelloAmazing" panose="02000603000000000000" pitchFamily="2" charset="0"/>
                <a:cs typeface="Cavolini" panose="03000502040302020204" pitchFamily="66" charset="0"/>
                <a:sym typeface="Arial"/>
              </a:rPr>
              <a:t>Cal Poly     Pomona </a:t>
            </a:r>
            <a:br>
              <a:rPr lang="en-US" sz="2000" dirty="0">
                <a:latin typeface="Cavolini" panose="03000502040302020204" pitchFamily="66" charset="0"/>
                <a:ea typeface="HelloAmazing" panose="02000603000000000000" pitchFamily="2" charset="0"/>
                <a:cs typeface="Cavolini" panose="03000502040302020204" pitchFamily="66" charset="0"/>
              </a:rPr>
            </a:br>
            <a:r>
              <a:rPr lang="en-US" sz="2000" b="1" i="0" u="none" strike="noStrike" cap="none" dirty="0">
                <a:latin typeface="Cavolini" panose="03000502040302020204" pitchFamily="66" charset="0"/>
                <a:ea typeface="HelloAmazing" panose="02000603000000000000" pitchFamily="2" charset="0"/>
                <a:cs typeface="Cavolini" panose="03000502040302020204" pitchFamily="66" charset="0"/>
                <a:sym typeface="Arial"/>
              </a:rPr>
              <a:t>Master </a:t>
            </a:r>
            <a:r>
              <a:rPr lang="en-US" sz="2000" b="1" i="0" u="none" strike="noStrike" cap="none" dirty="0">
                <a:latin typeface="Cavolini" panose="03000502040302020204" pitchFamily="66" charset="0"/>
                <a:ea typeface="HelloAmazing" panose="02000603000000000000" pitchFamily="2" charset="0"/>
                <a:cs typeface="Cavolini" panose="03000502040302020204" pitchFamily="66" charset="0"/>
              </a:rPr>
              <a:t>o</a:t>
            </a:r>
            <a:r>
              <a:rPr lang="en-US" sz="2000" b="1" dirty="0">
                <a:latin typeface="Cavolini" panose="03000502040302020204" pitchFamily="66" charset="0"/>
                <a:ea typeface="HelloAmazing" panose="02000603000000000000" pitchFamily="2" charset="0"/>
                <a:cs typeface="Cavolini" panose="03000502040302020204" pitchFamily="66" charset="0"/>
                <a:sym typeface="Arial"/>
              </a:rPr>
              <a:t>f Science,  </a:t>
            </a:r>
            <a:br>
              <a:rPr lang="en-US" sz="2000" dirty="0">
                <a:latin typeface="Cavolini" panose="03000502040302020204" pitchFamily="66" charset="0"/>
                <a:ea typeface="HelloAmazing" panose="02000603000000000000" pitchFamily="2" charset="0"/>
                <a:cs typeface="Cavolini" panose="03000502040302020204" pitchFamily="66" charset="0"/>
                <a:sym typeface="Arial"/>
              </a:rPr>
            </a:br>
            <a:r>
              <a:rPr lang="en-US" sz="2000" i="0" u="none" strike="noStrike" cap="none" dirty="0">
                <a:latin typeface="Cavolini" panose="03000502040302020204" pitchFamily="66" charset="0"/>
                <a:ea typeface="HelloAmazing" panose="02000603000000000000" pitchFamily="2" charset="0"/>
                <a:cs typeface="Cavolini" panose="03000502040302020204" pitchFamily="66" charset="0"/>
                <a:sym typeface="Arial"/>
              </a:rPr>
              <a:t>California State    </a:t>
            </a:r>
            <a:br>
              <a:rPr lang="en-US" sz="2000" i="0" u="none" strike="noStrike" cap="none" dirty="0">
                <a:latin typeface="Cavolini" panose="03000502040302020204" pitchFamily="66" charset="0"/>
                <a:ea typeface="HelloAmazing" panose="02000603000000000000" pitchFamily="2" charset="0"/>
                <a:cs typeface="Cavolini" panose="03000502040302020204" pitchFamily="66" charset="0"/>
                <a:sym typeface="Arial"/>
              </a:rPr>
            </a:br>
            <a:r>
              <a:rPr lang="en-US" sz="2000" i="0" u="none" strike="noStrike" cap="none" dirty="0">
                <a:latin typeface="Cavolini" panose="03000502040302020204" pitchFamily="66" charset="0"/>
                <a:ea typeface="HelloAmazing" panose="02000603000000000000" pitchFamily="2" charset="0"/>
                <a:cs typeface="Cavolini" panose="03000502040302020204" pitchFamily="66" charset="0"/>
                <a:sym typeface="Arial"/>
              </a:rPr>
              <a:t>University   </a:t>
            </a:r>
            <a:br>
              <a:rPr lang="en-US" sz="2000" i="0" u="none" strike="noStrike" cap="none" dirty="0">
                <a:latin typeface="Cavolini" panose="03000502040302020204" pitchFamily="66" charset="0"/>
                <a:ea typeface="HelloAmazing" panose="02000603000000000000" pitchFamily="2" charset="0"/>
                <a:cs typeface="Cavolini" panose="03000502040302020204" pitchFamily="66" charset="0"/>
                <a:sym typeface="Arial"/>
              </a:rPr>
            </a:br>
            <a:r>
              <a:rPr lang="en-US" sz="2000" i="0" u="none" strike="noStrike" cap="none" dirty="0">
                <a:latin typeface="Cavolini" panose="03000502040302020204" pitchFamily="66" charset="0"/>
                <a:ea typeface="HelloAmazing" panose="02000603000000000000" pitchFamily="2" charset="0"/>
                <a:cs typeface="Cavolini" panose="03000502040302020204" pitchFamily="66" charset="0"/>
                <a:sym typeface="Arial"/>
              </a:rPr>
              <a:t>Fullerton</a:t>
            </a:r>
            <a:br>
              <a:rPr lang="en-US" sz="2000" i="0" u="none" strike="noStrike" cap="none" dirty="0">
                <a:latin typeface="Cavolini" panose="03000502040302020204" pitchFamily="66" charset="0"/>
                <a:ea typeface="HelloAmazing" panose="02000603000000000000" pitchFamily="2" charset="0"/>
                <a:cs typeface="Cavolini" panose="03000502040302020204" pitchFamily="66" charset="0"/>
                <a:sym typeface="Arial"/>
              </a:rPr>
            </a:br>
            <a:endParaRPr lang="en-US" sz="2000" i="0" u="none" strike="noStrike" cap="none" dirty="0">
              <a:latin typeface="Cavolini" panose="03000502040302020204" pitchFamily="66" charset="0"/>
              <a:ea typeface="HelloAmazing" panose="02000603000000000000" pitchFamily="2" charset="0"/>
              <a:cs typeface="Cavolini" panose="03000502040302020204" pitchFamily="66" charset="0"/>
              <a:sym typeface="Arial"/>
            </a:endParaRPr>
          </a:p>
          <a:p>
            <a:pPr algn="ctr"/>
            <a:br>
              <a:rPr lang="en-US" sz="2000" i="0" u="none" strike="noStrike" cap="none" dirty="0">
                <a:latin typeface="Cavolini" panose="03000502040302020204" pitchFamily="66" charset="0"/>
                <a:ea typeface="HelloAmazing" panose="02000603000000000000" pitchFamily="2" charset="0"/>
                <a:cs typeface="Cavolini" panose="03000502040302020204" pitchFamily="66" charset="0"/>
                <a:sym typeface="Arial"/>
              </a:rPr>
            </a:br>
            <a:r>
              <a:rPr lang="en-US" sz="2000" i="0" u="none" strike="noStrike" cap="none" dirty="0">
                <a:solidFill>
                  <a:srgbClr val="C00000"/>
                </a:solidFill>
                <a:latin typeface="Cavolini" panose="03000502040302020204" pitchFamily="66" charset="0"/>
                <a:ea typeface="HelloAmazing" panose="02000603000000000000" pitchFamily="2" charset="0"/>
                <a:cs typeface="Cavolini" panose="03000502040302020204" pitchFamily="66" charset="0"/>
                <a:sym typeface="Arial"/>
              </a:rPr>
              <a:t>Educationa</a:t>
            </a:r>
            <a:r>
              <a:rPr lang="en-US" sz="2000" dirty="0">
                <a:solidFill>
                  <a:srgbClr val="C00000"/>
                </a:solidFill>
                <a:latin typeface="Cavolini" panose="03000502040302020204" pitchFamily="66" charset="0"/>
                <a:ea typeface="HelloAmazing" panose="02000603000000000000" pitchFamily="2" charset="0"/>
                <a:cs typeface="Cavolini" panose="03000502040302020204" pitchFamily="66" charset="0"/>
              </a:rPr>
              <a:t>l </a:t>
            </a:r>
            <a:br>
              <a:rPr lang="en-US" sz="2000" dirty="0">
                <a:solidFill>
                  <a:srgbClr val="C00000"/>
                </a:solidFill>
                <a:latin typeface="Cavolini" panose="03000502040302020204" pitchFamily="66" charset="0"/>
                <a:ea typeface="HelloAmazing" panose="02000603000000000000" pitchFamily="2" charset="0"/>
                <a:cs typeface="Cavolini" panose="03000502040302020204" pitchFamily="66" charset="0"/>
              </a:rPr>
            </a:br>
            <a:r>
              <a:rPr lang="en-US" sz="2000" dirty="0">
                <a:solidFill>
                  <a:srgbClr val="C00000"/>
                </a:solidFill>
                <a:latin typeface="Cavolini" panose="03000502040302020204" pitchFamily="66" charset="0"/>
                <a:ea typeface="HelloAmazing" panose="02000603000000000000" pitchFamily="2" charset="0"/>
                <a:cs typeface="Cavolini" panose="03000502040302020204" pitchFamily="66" charset="0"/>
              </a:rPr>
              <a:t>Experience</a:t>
            </a:r>
            <a:br>
              <a:rPr lang="en-US" sz="2000" dirty="0">
                <a:latin typeface="Cavolini" panose="03000502040302020204" pitchFamily="66" charset="0"/>
                <a:ea typeface="HelloAmazing" panose="02000603000000000000" pitchFamily="2" charset="0"/>
                <a:cs typeface="Cavolini" panose="03000502040302020204" pitchFamily="66" charset="0"/>
                <a:sym typeface="Arial"/>
              </a:rPr>
            </a:br>
            <a:r>
              <a:rPr lang="en-US" sz="2000" i="0" u="none" strike="noStrike" cap="none" dirty="0">
                <a:latin typeface="Cavolini" panose="03000502040302020204" pitchFamily="66" charset="0"/>
                <a:ea typeface="HelloAmazing" panose="02000603000000000000" pitchFamily="2" charset="0"/>
                <a:cs typeface="Cavolini" panose="03000502040302020204" pitchFamily="66" charset="0"/>
                <a:sym typeface="Arial"/>
              </a:rPr>
              <a:t>2</a:t>
            </a:r>
            <a:r>
              <a:rPr lang="en-US" sz="2000" i="0" u="none" strike="noStrike" cap="none" baseline="30000" dirty="0">
                <a:latin typeface="Cavolini" panose="03000502040302020204" pitchFamily="66" charset="0"/>
                <a:ea typeface="HelloAmazing" panose="02000603000000000000" pitchFamily="2" charset="0"/>
                <a:cs typeface="Cavolini" panose="03000502040302020204" pitchFamily="66" charset="0"/>
                <a:sym typeface="Arial"/>
              </a:rPr>
              <a:t>nd</a:t>
            </a:r>
            <a:r>
              <a:rPr lang="en-US" sz="2000" i="0" u="none" strike="noStrike" cap="none" dirty="0">
                <a:latin typeface="Cavolini" panose="03000502040302020204" pitchFamily="66" charset="0"/>
                <a:ea typeface="HelloAmazing" panose="02000603000000000000" pitchFamily="2" charset="0"/>
                <a:cs typeface="Cavolini" panose="03000502040302020204" pitchFamily="66" charset="0"/>
                <a:sym typeface="Arial"/>
              </a:rPr>
              <a:t> Grade</a:t>
            </a:r>
            <a:br>
              <a:rPr lang="en-US" sz="2000" dirty="0">
                <a:latin typeface="Cavolini" panose="03000502040302020204" pitchFamily="66" charset="0"/>
                <a:ea typeface="HelloAmazing" panose="02000603000000000000" pitchFamily="2" charset="0"/>
                <a:cs typeface="Cavolini" panose="03000502040302020204" pitchFamily="66" charset="0"/>
                <a:sym typeface="Arial"/>
              </a:rPr>
            </a:br>
            <a:r>
              <a:rPr lang="en-US" sz="2000" dirty="0">
                <a:latin typeface="Cavolini" panose="03000502040302020204" pitchFamily="66" charset="0"/>
                <a:ea typeface="HelloAmazing" panose="02000603000000000000" pitchFamily="2" charset="0"/>
                <a:cs typeface="Cavolini" panose="03000502040302020204" pitchFamily="66" charset="0"/>
                <a:sym typeface="Arial"/>
              </a:rPr>
              <a:t>4th Grade</a:t>
            </a:r>
            <a:br>
              <a:rPr lang="en-US" sz="2000" dirty="0">
                <a:latin typeface="Cavolini" panose="03000502040302020204" pitchFamily="66" charset="0"/>
                <a:ea typeface="HelloAmazing" panose="02000603000000000000" pitchFamily="2" charset="0"/>
                <a:cs typeface="Cavolini" panose="03000502040302020204" pitchFamily="66" charset="0"/>
                <a:sym typeface="Arial"/>
              </a:rPr>
            </a:br>
            <a:r>
              <a:rPr lang="en-US" sz="2000" dirty="0">
                <a:latin typeface="Cavolini" panose="03000502040302020204" pitchFamily="66" charset="0"/>
                <a:ea typeface="HelloAmazing" panose="02000603000000000000" pitchFamily="2" charset="0"/>
                <a:cs typeface="Cavolini" panose="03000502040302020204" pitchFamily="66" charset="0"/>
                <a:sym typeface="Arial"/>
              </a:rPr>
              <a:t>Special Education</a:t>
            </a:r>
            <a:br>
              <a:rPr lang="en-US" sz="2000" dirty="0">
                <a:latin typeface="Cavolini" panose="03000502040302020204" pitchFamily="66" charset="0"/>
                <a:ea typeface="HelloAmazing" panose="02000603000000000000" pitchFamily="2" charset="0"/>
                <a:cs typeface="Cavolini" panose="03000502040302020204" pitchFamily="66" charset="0"/>
                <a:sym typeface="Arial"/>
              </a:rPr>
            </a:br>
            <a:r>
              <a:rPr lang="en-US" sz="2000" dirty="0">
                <a:latin typeface="Cavolini" panose="03000502040302020204" pitchFamily="66" charset="0"/>
                <a:ea typeface="HelloAmazing" panose="02000603000000000000" pitchFamily="2" charset="0"/>
                <a:cs typeface="Cavolini" panose="03000502040302020204" pitchFamily="66" charset="0"/>
                <a:sym typeface="Arial"/>
              </a:rPr>
              <a:t>ELD Sheltered Class</a:t>
            </a:r>
            <a:br>
              <a:rPr lang="en-US" sz="2000" dirty="0">
                <a:latin typeface="Cavolini" panose="03000502040302020204" pitchFamily="66" charset="0"/>
                <a:ea typeface="HelloAmazing" panose="02000603000000000000" pitchFamily="2" charset="0"/>
                <a:cs typeface="Cavolini" panose="03000502040302020204" pitchFamily="66" charset="0"/>
                <a:sym typeface="Arial"/>
              </a:rPr>
            </a:br>
            <a:r>
              <a:rPr lang="en-US" sz="2000" dirty="0">
                <a:latin typeface="Cavolini" panose="03000502040302020204" pitchFamily="66" charset="0"/>
                <a:ea typeface="HelloAmazing" panose="02000603000000000000" pitchFamily="2" charset="0"/>
                <a:cs typeface="Cavolini" panose="03000502040302020204" pitchFamily="66" charset="0"/>
                <a:sym typeface="Arial"/>
              </a:rPr>
              <a:t>Mentor/Master</a:t>
            </a:r>
            <a:br>
              <a:rPr lang="en-US" sz="2000" dirty="0">
                <a:latin typeface="Cavolini" panose="03000502040302020204" pitchFamily="66" charset="0"/>
                <a:ea typeface="HelloAmazing" panose="02000603000000000000" pitchFamily="2" charset="0"/>
                <a:cs typeface="Cavolini" panose="03000502040302020204" pitchFamily="66" charset="0"/>
                <a:sym typeface="Arial"/>
              </a:rPr>
            </a:br>
            <a:r>
              <a:rPr lang="en-US" sz="2000" dirty="0">
                <a:latin typeface="Cavolini" panose="03000502040302020204" pitchFamily="66" charset="0"/>
                <a:ea typeface="HelloAmazing" panose="02000603000000000000" pitchFamily="2" charset="0"/>
                <a:cs typeface="Cavolini" panose="03000502040302020204" pitchFamily="66" charset="0"/>
                <a:sym typeface="Arial"/>
              </a:rPr>
              <a:t>Teacher</a:t>
            </a:r>
            <a:endParaRPr lang="en-US" sz="2000" dirty="0"/>
          </a:p>
        </p:txBody>
      </p:sp>
      <p:pic>
        <p:nvPicPr>
          <p:cNvPr id="11" name="Picture 10">
            <a:extLst>
              <a:ext uri="{FF2B5EF4-FFF2-40B4-BE49-F238E27FC236}">
                <a16:creationId xmlns:a16="http://schemas.microsoft.com/office/drawing/2014/main" id="{A3E488F6-94F0-DA18-AFB8-95E0328AD757}"/>
              </a:ext>
            </a:extLst>
          </p:cNvPr>
          <p:cNvPicPr>
            <a:picLocks noChangeAspect="1"/>
          </p:cNvPicPr>
          <p:nvPr/>
        </p:nvPicPr>
        <p:blipFill>
          <a:blip r:embed="rId5"/>
          <a:stretch>
            <a:fillRect/>
          </a:stretch>
        </p:blipFill>
        <p:spPr>
          <a:xfrm>
            <a:off x="1089714" y="5688788"/>
            <a:ext cx="976746" cy="907168"/>
          </a:xfrm>
          <a:prstGeom prst="rect">
            <a:avLst/>
          </a:prstGeom>
        </p:spPr>
      </p:pic>
      <p:sp>
        <p:nvSpPr>
          <p:cNvPr id="12" name="TextBox 11">
            <a:extLst>
              <a:ext uri="{FF2B5EF4-FFF2-40B4-BE49-F238E27FC236}">
                <a16:creationId xmlns:a16="http://schemas.microsoft.com/office/drawing/2014/main" id="{54F72995-A552-57BA-80CA-C1E89C8853FC}"/>
              </a:ext>
            </a:extLst>
          </p:cNvPr>
          <p:cNvSpPr txBox="1"/>
          <p:nvPr/>
        </p:nvSpPr>
        <p:spPr>
          <a:xfrm rot="20785644">
            <a:off x="303072" y="5780313"/>
            <a:ext cx="823951" cy="369332"/>
          </a:xfrm>
          <a:prstGeom prst="rect">
            <a:avLst/>
          </a:prstGeom>
          <a:noFill/>
        </p:spPr>
        <p:txBody>
          <a:bodyPr wrap="square" rtlCol="0">
            <a:spAutoFit/>
          </a:bodyPr>
          <a:lstStyle/>
          <a:p>
            <a:r>
              <a:rPr lang="en-US" dirty="0">
                <a:solidFill>
                  <a:srgbClr val="C00000"/>
                </a:solidFill>
              </a:rPr>
              <a:t> Nala!</a:t>
            </a:r>
          </a:p>
        </p:txBody>
      </p:sp>
      <p:sp>
        <p:nvSpPr>
          <p:cNvPr id="14" name="TextBox 13">
            <a:extLst>
              <a:ext uri="{FF2B5EF4-FFF2-40B4-BE49-F238E27FC236}">
                <a16:creationId xmlns:a16="http://schemas.microsoft.com/office/drawing/2014/main" id="{6D14AF65-ECEC-36EB-0609-78618D6CA719}"/>
              </a:ext>
            </a:extLst>
          </p:cNvPr>
          <p:cNvSpPr txBox="1"/>
          <p:nvPr/>
        </p:nvSpPr>
        <p:spPr>
          <a:xfrm rot="10800000" flipH="1" flipV="1">
            <a:off x="0" y="4666370"/>
            <a:ext cx="2479271" cy="861774"/>
          </a:xfrm>
          <a:prstGeom prst="rect">
            <a:avLst/>
          </a:prstGeom>
          <a:noFill/>
        </p:spPr>
        <p:txBody>
          <a:bodyPr wrap="square">
            <a:spAutoFit/>
          </a:bodyPr>
          <a:lstStyle/>
          <a:p>
            <a:pPr algn="ctr"/>
            <a:r>
              <a:rPr lang="en-US" sz="2000" dirty="0">
                <a:solidFill>
                  <a:srgbClr val="C00000"/>
                </a:solidFill>
                <a:latin typeface="Comic Sans MS" panose="030F0702030302020204" pitchFamily="66" charset="0"/>
              </a:rPr>
              <a:t>Parent Square</a:t>
            </a:r>
          </a:p>
          <a:p>
            <a:pPr algn="ctr"/>
            <a:r>
              <a:rPr lang="en-US" dirty="0">
                <a:latin typeface="Comic Sans MS" panose="030F0702030302020204" pitchFamily="66" charset="0"/>
              </a:rPr>
              <a:t>Email</a:t>
            </a:r>
          </a:p>
          <a:p>
            <a:r>
              <a:rPr lang="en-US" sz="1200" dirty="0">
                <a:latin typeface="Comic Sans MS" panose="030F0702030302020204" pitchFamily="66" charset="0"/>
              </a:rPr>
              <a:t>mari_Atherton@chino.k12.ca.us</a:t>
            </a:r>
            <a:endParaRPr lang="en-US" sz="1200" dirty="0"/>
          </a:p>
        </p:txBody>
      </p:sp>
      <p:sp>
        <p:nvSpPr>
          <p:cNvPr id="16" name="TextBox 15">
            <a:extLst>
              <a:ext uri="{FF2B5EF4-FFF2-40B4-BE49-F238E27FC236}">
                <a16:creationId xmlns:a16="http://schemas.microsoft.com/office/drawing/2014/main" id="{4B980E86-F811-3672-B44B-0A4B39C880FC}"/>
              </a:ext>
            </a:extLst>
          </p:cNvPr>
          <p:cNvSpPr txBox="1"/>
          <p:nvPr/>
        </p:nvSpPr>
        <p:spPr>
          <a:xfrm>
            <a:off x="723207" y="631767"/>
            <a:ext cx="6282343" cy="769441"/>
          </a:xfrm>
          <a:prstGeom prst="rect">
            <a:avLst/>
          </a:prstGeom>
          <a:noFill/>
        </p:spPr>
        <p:txBody>
          <a:bodyPr wrap="square">
            <a:spAutoFit/>
          </a:bodyPr>
          <a:lstStyle/>
          <a:p>
            <a:r>
              <a:rPr lang="en-US" sz="4400" dirty="0">
                <a:latin typeface="Cavolini" panose="03000502040302020204" pitchFamily="66" charset="0"/>
                <a:cs typeface="Cavolini" panose="03000502040302020204" pitchFamily="66" charset="0"/>
              </a:rPr>
              <a:t>   </a:t>
            </a:r>
            <a:r>
              <a:rPr lang="en-US" sz="4000" dirty="0">
                <a:latin typeface="Cavolini" panose="03000502040302020204" pitchFamily="66" charset="0"/>
                <a:cs typeface="Cavolini" panose="03000502040302020204" pitchFamily="66" charset="0"/>
              </a:rPr>
              <a:t>Mrs. Atherton</a:t>
            </a:r>
            <a:endParaRPr lang="en-US" sz="4000" dirty="0"/>
          </a:p>
        </p:txBody>
      </p:sp>
      <p:sp>
        <p:nvSpPr>
          <p:cNvPr id="18" name="TextBox 17">
            <a:extLst>
              <a:ext uri="{FF2B5EF4-FFF2-40B4-BE49-F238E27FC236}">
                <a16:creationId xmlns:a16="http://schemas.microsoft.com/office/drawing/2014/main" id="{335F7FCE-A670-CB73-967B-68BA964EAFF6}"/>
              </a:ext>
            </a:extLst>
          </p:cNvPr>
          <p:cNvSpPr txBox="1"/>
          <p:nvPr/>
        </p:nvSpPr>
        <p:spPr>
          <a:xfrm rot="10800000" flipV="1">
            <a:off x="3793430" y="3003262"/>
            <a:ext cx="3921528" cy="3600986"/>
          </a:xfrm>
          <a:prstGeom prst="rect">
            <a:avLst/>
          </a:prstGeom>
          <a:noFill/>
        </p:spPr>
        <p:txBody>
          <a:bodyPr wrap="square">
            <a:spAutoFit/>
          </a:bodyPr>
          <a:lstStyle/>
          <a:p>
            <a:pPr algn="ctr"/>
            <a:endParaRPr lang="en-US" sz="1200" dirty="0">
              <a:latin typeface="Comic Sans MS" panose="030F0702030302020204" pitchFamily="66" charset="0"/>
            </a:endParaRPr>
          </a:p>
          <a:p>
            <a:pPr algn="ctr"/>
            <a:endParaRPr lang="en-US" sz="1200" dirty="0">
              <a:latin typeface="Comic Sans MS" panose="030F0702030302020204" pitchFamily="66" charset="0"/>
            </a:endParaRPr>
          </a:p>
          <a:p>
            <a:pPr algn="ctr"/>
            <a:endParaRPr lang="en-US" sz="1200" dirty="0">
              <a:latin typeface="Comic Sans MS" panose="030F0702030302020204" pitchFamily="66" charset="0"/>
            </a:endParaRPr>
          </a:p>
          <a:p>
            <a:pPr algn="ctr"/>
            <a:endParaRPr lang="en-US" sz="1200" dirty="0">
              <a:latin typeface="Comic Sans MS" panose="030F0702030302020204" pitchFamily="66" charset="0"/>
            </a:endParaRPr>
          </a:p>
          <a:p>
            <a:pPr algn="ctr"/>
            <a:endParaRPr lang="en-US" sz="1200" dirty="0">
              <a:latin typeface="Comic Sans MS" panose="030F0702030302020204" pitchFamily="66" charset="0"/>
            </a:endParaRPr>
          </a:p>
          <a:p>
            <a:pPr algn="ctr"/>
            <a:endParaRPr lang="en-US" sz="1200" dirty="0">
              <a:latin typeface="Comic Sans MS" panose="030F0702030302020204" pitchFamily="66" charset="0"/>
            </a:endParaRPr>
          </a:p>
          <a:p>
            <a:pPr algn="ctr"/>
            <a:endParaRPr lang="en-US" sz="1200" dirty="0">
              <a:latin typeface="Comic Sans MS" panose="030F0702030302020204" pitchFamily="66" charset="0"/>
            </a:endParaRPr>
          </a:p>
          <a:p>
            <a:pPr algn="ctr"/>
            <a:endParaRPr lang="en-US" sz="1200" dirty="0">
              <a:latin typeface="Comic Sans MS" panose="030F0702030302020204" pitchFamily="66" charset="0"/>
            </a:endParaRPr>
          </a:p>
          <a:p>
            <a:pPr algn="ctr"/>
            <a:r>
              <a:rPr lang="en-US" sz="1200" dirty="0">
                <a:latin typeface="Comic Sans MS" panose="030F0702030302020204" pitchFamily="66" charset="0"/>
              </a:rPr>
              <a:t>Big Bear Lake</a:t>
            </a:r>
          </a:p>
          <a:p>
            <a:pPr algn="ctr"/>
            <a:r>
              <a:rPr lang="en-US" sz="1200" dirty="0">
                <a:latin typeface="Comic Sans MS" panose="030F0702030302020204" pitchFamily="66" charset="0"/>
              </a:rPr>
              <a:t>Beach/Pool</a:t>
            </a:r>
          </a:p>
          <a:p>
            <a:pPr algn="ctr"/>
            <a:r>
              <a:rPr lang="en-US" sz="1200" dirty="0">
                <a:latin typeface="Comic Sans MS" panose="030F0702030302020204" pitchFamily="66" charset="0"/>
              </a:rPr>
              <a:t>Starbucks </a:t>
            </a:r>
          </a:p>
          <a:p>
            <a:pPr algn="ctr"/>
            <a:r>
              <a:rPr lang="en-US" sz="1200" dirty="0">
                <a:latin typeface="Comic Sans MS" panose="030F0702030302020204" pitchFamily="66" charset="0"/>
              </a:rPr>
              <a:t>Jersey Mikes</a:t>
            </a:r>
          </a:p>
          <a:p>
            <a:pPr algn="ctr"/>
            <a:r>
              <a:rPr lang="en-US" sz="1200" dirty="0">
                <a:latin typeface="Comic Sans MS" panose="030F0702030302020204" pitchFamily="66" charset="0"/>
              </a:rPr>
              <a:t>Panda Express</a:t>
            </a:r>
          </a:p>
          <a:p>
            <a:pPr algn="ctr"/>
            <a:r>
              <a:rPr lang="en-US" sz="1200" dirty="0">
                <a:latin typeface="Comic Sans MS" panose="030F0702030302020204" pitchFamily="66" charset="0"/>
              </a:rPr>
              <a:t>In –N-Out</a:t>
            </a:r>
          </a:p>
          <a:p>
            <a:pPr algn="ctr"/>
            <a:r>
              <a:rPr lang="en-US" sz="1200" dirty="0">
                <a:latin typeface="Comic Sans MS" panose="030F0702030302020204" pitchFamily="66" charset="0"/>
              </a:rPr>
              <a:t>Candy &amp; chips</a:t>
            </a:r>
          </a:p>
          <a:p>
            <a:pPr algn="ctr"/>
            <a:r>
              <a:rPr lang="en-US" sz="1200" dirty="0">
                <a:latin typeface="Comic Sans MS" panose="030F0702030302020204" pitchFamily="66" charset="0"/>
              </a:rPr>
              <a:t>to Share</a:t>
            </a:r>
          </a:p>
          <a:p>
            <a:pPr algn="ctr"/>
            <a:r>
              <a:rPr lang="en-US" sz="1200" dirty="0">
                <a:latin typeface="Comic Sans MS" panose="030F0702030302020204" pitchFamily="66" charset="0"/>
              </a:rPr>
              <a:t>Dollar Tree</a:t>
            </a:r>
          </a:p>
          <a:p>
            <a:pPr algn="ctr"/>
            <a:r>
              <a:rPr lang="en-US" sz="1200" dirty="0">
                <a:latin typeface="Comic Sans MS" panose="030F0702030302020204" pitchFamily="66" charset="0"/>
              </a:rPr>
              <a:t>Walmart</a:t>
            </a:r>
          </a:p>
          <a:p>
            <a:pPr algn="ctr"/>
            <a:r>
              <a:rPr lang="en-US" sz="1200" dirty="0">
                <a:latin typeface="Comic Sans MS" panose="030F0702030302020204" pitchFamily="66" charset="0"/>
              </a:rPr>
              <a:t>Nordstrom's</a:t>
            </a:r>
            <a:endParaRPr lang="en-US" sz="1200" dirty="0"/>
          </a:p>
        </p:txBody>
      </p:sp>
    </p:spTree>
    <p:extLst>
      <p:ext uri="{BB962C8B-B14F-4D97-AF65-F5344CB8AC3E}">
        <p14:creationId xmlns:p14="http://schemas.microsoft.com/office/powerpoint/2010/main" val="1946690929"/>
      </p:ext>
    </p:extLst>
  </p:cSld>
  <p:clrMapOvr>
    <a:masterClrMapping/>
  </p:clrMapOvr>
  <p:transition spd="slow">
    <p:split orient="vert"/>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252"/>
        <p:cNvGrpSpPr/>
        <p:nvPr/>
      </p:nvGrpSpPr>
      <p:grpSpPr>
        <a:xfrm>
          <a:off x="0" y="0"/>
          <a:ext cx="0" cy="0"/>
          <a:chOff x="0" y="0"/>
          <a:chExt cx="0" cy="0"/>
        </a:xfrm>
      </p:grpSpPr>
      <p:sp>
        <p:nvSpPr>
          <p:cNvPr id="253" name="Google Shape;253;p1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EEB1EC"/>
              </a:buClr>
              <a:buSzPts val="4500"/>
              <a:buFont typeface="Century Gothic"/>
              <a:buNone/>
            </a:pPr>
            <a:r>
              <a:rPr lang="en-US" sz="4300" b="1" i="0" u="none" dirty="0">
                <a:latin typeface="Century Gothic"/>
                <a:ea typeface="Century Gothic"/>
                <a:cs typeface="Century Gothic"/>
                <a:sym typeface="Century Gothic"/>
              </a:rPr>
              <a:t>We’re College Bound!</a:t>
            </a:r>
            <a:br>
              <a:rPr lang="en-US" sz="4500" b="1" i="0" u="none" dirty="0">
                <a:latin typeface="Century Gothic"/>
                <a:ea typeface="Century Gothic"/>
                <a:cs typeface="Century Gothic"/>
                <a:sym typeface="Century Gothic"/>
              </a:rPr>
            </a:br>
            <a:br>
              <a:rPr lang="en-US" sz="3600" dirty="0">
                <a:latin typeface="Century Gothic"/>
                <a:ea typeface="Century Gothic"/>
                <a:cs typeface="Century Gothic"/>
                <a:sym typeface="Century Gothic"/>
              </a:rPr>
            </a:br>
            <a:endParaRPr dirty="0"/>
          </a:p>
        </p:txBody>
      </p:sp>
      <p:sp>
        <p:nvSpPr>
          <p:cNvPr id="254" name="Google Shape;254;p15"/>
          <p:cNvSpPr txBox="1"/>
          <p:nvPr/>
        </p:nvSpPr>
        <p:spPr>
          <a:xfrm>
            <a:off x="228600" y="4470910"/>
            <a:ext cx="8763000" cy="1652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640"/>
              </a:spcBef>
              <a:spcAft>
                <a:spcPts val="0"/>
              </a:spcAft>
              <a:buClr>
                <a:srgbClr val="F48CC3"/>
              </a:buClr>
              <a:buSzPts val="3200"/>
              <a:buFont typeface="Century Gothic"/>
              <a:buNone/>
            </a:pPr>
            <a:r>
              <a:rPr lang="en-US" sz="3200" b="1" i="0" u="none" dirty="0">
                <a:solidFill>
                  <a:schemeClr val="dk1"/>
                </a:solidFill>
                <a:latin typeface="Century Gothic"/>
                <a:ea typeface="Century Gothic"/>
                <a:cs typeface="Century Gothic"/>
                <a:sym typeface="Century Gothic"/>
              </a:rPr>
              <a:t>Wear College Bound shirt every Monday, when </a:t>
            </a:r>
            <a:r>
              <a:rPr lang="en-US" sz="3200" b="1" dirty="0">
                <a:solidFill>
                  <a:schemeClr val="dk1"/>
                </a:solidFill>
                <a:latin typeface="Century Gothic"/>
                <a:ea typeface="Century Gothic"/>
                <a:cs typeface="Century Gothic"/>
                <a:sym typeface="Century Gothic"/>
              </a:rPr>
              <a:t>available.</a:t>
            </a:r>
            <a:endParaRPr dirty="0"/>
          </a:p>
          <a:p>
            <a:pPr marL="0" marR="0" lvl="0" indent="0" algn="ctr" rtl="0">
              <a:lnSpc>
                <a:spcPct val="100000"/>
              </a:lnSpc>
              <a:spcBef>
                <a:spcPts val="640"/>
              </a:spcBef>
              <a:spcAft>
                <a:spcPts val="0"/>
              </a:spcAft>
              <a:buClr>
                <a:srgbClr val="F48CC3"/>
              </a:buClr>
              <a:buSzPts val="3200"/>
              <a:buFont typeface="Century Gothic"/>
              <a:buNone/>
            </a:pPr>
            <a:r>
              <a:rPr lang="en-US" sz="3200" b="1" dirty="0">
                <a:solidFill>
                  <a:schemeClr val="dk1"/>
                </a:solidFill>
                <a:latin typeface="Century Gothic"/>
                <a:ea typeface="Century Gothic"/>
                <a:cs typeface="Century Gothic"/>
                <a:sym typeface="Century Gothic"/>
              </a:rPr>
              <a:t>Aviator shirt on Fridays!</a:t>
            </a:r>
            <a:endParaRPr sz="3200" b="1" dirty="0">
              <a:solidFill>
                <a:schemeClr val="dk1"/>
              </a:solidFill>
              <a:latin typeface="Century Gothic"/>
              <a:ea typeface="Century Gothic"/>
              <a:cs typeface="Century Gothic"/>
              <a:sym typeface="Century Gothic"/>
            </a:endParaRPr>
          </a:p>
        </p:txBody>
      </p:sp>
      <p:sp>
        <p:nvSpPr>
          <p:cNvPr id="255" name="Google Shape;255;p15"/>
          <p:cNvSpPr txBox="1"/>
          <p:nvPr/>
        </p:nvSpPr>
        <p:spPr>
          <a:xfrm>
            <a:off x="541337" y="1852612"/>
            <a:ext cx="7905750" cy="1016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6000"/>
              <a:buFont typeface="Arial"/>
              <a:buNone/>
            </a:pPr>
            <a:r>
              <a:rPr lang="en-US" sz="6000" b="1" i="0" u="none" dirty="0">
                <a:solidFill>
                  <a:schemeClr val="lt1"/>
                </a:solidFill>
                <a:latin typeface="Arial"/>
                <a:ea typeface="Arial"/>
                <a:cs typeface="Arial"/>
                <a:sym typeface="Arial"/>
              </a:rPr>
              <a:t>University of Hawaii</a:t>
            </a:r>
            <a:endParaRPr sz="1800" dirty="0">
              <a:solidFill>
                <a:schemeClr val="dk1"/>
              </a:solidFill>
              <a:latin typeface="Calibri"/>
              <a:ea typeface="Calibri"/>
              <a:cs typeface="Calibri"/>
              <a:sym typeface="Calibri"/>
            </a:endParaRPr>
          </a:p>
        </p:txBody>
      </p:sp>
      <p:pic>
        <p:nvPicPr>
          <p:cNvPr id="256" name="Google Shape;256;p15"/>
          <p:cNvPicPr preferRelativeResize="0"/>
          <p:nvPr/>
        </p:nvPicPr>
        <p:blipFill rotWithShape="1">
          <a:blip r:embed="rId3">
            <a:alphaModFix/>
          </a:blip>
          <a:srcRect/>
          <a:stretch/>
        </p:blipFill>
        <p:spPr>
          <a:xfrm>
            <a:off x="3295649" y="2170624"/>
            <a:ext cx="2397125" cy="1265237"/>
          </a:xfrm>
          <a:prstGeom prst="rect">
            <a:avLst/>
          </a:prstGeom>
          <a:noFill/>
          <a:ln>
            <a:noFill/>
          </a:ln>
        </p:spPr>
      </p:pic>
      <p:sp>
        <p:nvSpPr>
          <p:cNvPr id="257" name="Google Shape;257;p15"/>
          <p:cNvSpPr/>
          <p:nvPr/>
        </p:nvSpPr>
        <p:spPr>
          <a:xfrm rot="10800000">
            <a:off x="60656" y="0"/>
            <a:ext cx="90777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58" name="Google Shape;258;p15"/>
          <p:cNvPicPr preferRelativeResize="0"/>
          <p:nvPr/>
        </p:nvPicPr>
        <p:blipFill rotWithShape="1">
          <a:blip r:embed="rId4">
            <a:alphaModFix/>
          </a:blip>
          <a:srcRect/>
          <a:stretch/>
        </p:blipFill>
        <p:spPr>
          <a:xfrm>
            <a:off x="404018" y="1223649"/>
            <a:ext cx="2273926" cy="2273926"/>
          </a:xfrm>
          <a:prstGeom prst="rect">
            <a:avLst/>
          </a:prstGeom>
          <a:noFill/>
          <a:ln>
            <a:noFill/>
          </a:ln>
        </p:spPr>
      </p:pic>
      <p:pic>
        <p:nvPicPr>
          <p:cNvPr id="259" name="Google Shape;259;p15"/>
          <p:cNvPicPr preferRelativeResize="0"/>
          <p:nvPr/>
        </p:nvPicPr>
        <p:blipFill rotWithShape="1">
          <a:blip r:embed="rId5">
            <a:alphaModFix/>
          </a:blip>
          <a:srcRect/>
          <a:stretch/>
        </p:blipFill>
        <p:spPr>
          <a:xfrm>
            <a:off x="5951537" y="1027907"/>
            <a:ext cx="2857500" cy="2857500"/>
          </a:xfrm>
          <a:prstGeom prst="rect">
            <a:avLst/>
          </a:prstGeom>
          <a:noFill/>
          <a:ln>
            <a:noFill/>
          </a:ln>
        </p:spPr>
      </p:pic>
      <p:pic>
        <p:nvPicPr>
          <p:cNvPr id="260" name="Google Shape;260;p15"/>
          <p:cNvPicPr preferRelativeResize="0"/>
          <p:nvPr/>
        </p:nvPicPr>
        <p:blipFill rotWithShape="1">
          <a:blip r:embed="rId6">
            <a:alphaModFix/>
          </a:blip>
          <a:srcRect/>
          <a:stretch/>
        </p:blipFill>
        <p:spPr>
          <a:xfrm rot="-549459">
            <a:off x="230241" y="5524302"/>
            <a:ext cx="1782178" cy="1120946"/>
          </a:xfrm>
          <a:prstGeom prst="rect">
            <a:avLst/>
          </a:prstGeom>
          <a:noFill/>
          <a:ln>
            <a:noFill/>
          </a:ln>
        </p:spPr>
      </p:pic>
    </p:spTree>
  </p:cSld>
  <p:clrMapOvr>
    <a:masterClrMapping/>
  </p:clrMapOvr>
  <p:transition>
    <p:split/>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95"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96" name="Group 2095">
            <a:extLst>
              <a:ext uri="{FF2B5EF4-FFF2-40B4-BE49-F238E27FC236}">
                <a16:creationId xmlns:a16="http://schemas.microsoft.com/office/drawing/2014/main" id="{81CC5389-CB4A-43B7-9A0E-5447CE0BC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4" cy="6858000"/>
            <a:chOff x="651279" y="598259"/>
            <a:chExt cx="10889442" cy="5680742"/>
          </a:xfrm>
        </p:grpSpPr>
        <p:sp>
          <p:nvSpPr>
            <p:cNvPr id="2058" name="Color">
              <a:extLst>
                <a:ext uri="{FF2B5EF4-FFF2-40B4-BE49-F238E27FC236}">
                  <a16:creationId xmlns:a16="http://schemas.microsoft.com/office/drawing/2014/main" id="{017160F5-4BB5-41FB-B2D8-0AE0A6D76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9" name="Color">
              <a:extLst>
                <a:ext uri="{FF2B5EF4-FFF2-40B4-BE49-F238E27FC236}">
                  <a16:creationId xmlns:a16="http://schemas.microsoft.com/office/drawing/2014/main" id="{5AB10530-0B6F-40EF-9B05-F388D1BCB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97" name="Color">
            <a:extLst>
              <a:ext uri="{FF2B5EF4-FFF2-40B4-BE49-F238E27FC236}">
                <a16:creationId xmlns:a16="http://schemas.microsoft.com/office/drawing/2014/main" id="{145B2F28-3A18-4BC2-8E92-9AF66F147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03" y="598259"/>
            <a:ext cx="8167081" cy="5680742"/>
          </a:xfrm>
          <a:prstGeom prst="rect">
            <a:avLst/>
          </a:prstGeom>
          <a:solidFill>
            <a:srgbClr val="FB4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Thistlegirl designs | Manualidades dia ...">
            <a:extLst>
              <a:ext uri="{FF2B5EF4-FFF2-40B4-BE49-F238E27FC236}">
                <a16:creationId xmlns:a16="http://schemas.microsoft.com/office/drawing/2014/main" id="{29D62516-B802-3557-2C07-5E663C2B06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1" r="-2" b="355"/>
          <a:stretch/>
        </p:blipFill>
        <p:spPr bwMode="auto">
          <a:xfrm>
            <a:off x="5286386" y="653615"/>
            <a:ext cx="3301210" cy="5540004"/>
          </a:xfrm>
          <a:prstGeom prst="rect">
            <a:avLst/>
          </a:prstGeom>
          <a:noFill/>
          <a:extLst>
            <a:ext uri="{909E8E84-426E-40DD-AFC4-6F175D3DCCD1}">
              <a14:hiddenFill xmlns:a14="http://schemas.microsoft.com/office/drawing/2010/main">
                <a:solidFill>
                  <a:srgbClr val="FFFFFF"/>
                </a:solidFill>
              </a14:hiddenFill>
            </a:ext>
          </a:extLst>
        </p:spPr>
      </p:pic>
      <p:grpSp>
        <p:nvGrpSpPr>
          <p:cNvPr id="2098" name="Group 2097">
            <a:extLst>
              <a:ext uri="{FF2B5EF4-FFF2-40B4-BE49-F238E27FC236}">
                <a16:creationId xmlns:a16="http://schemas.microsoft.com/office/drawing/2014/main" id="{FA65A26F-1F64-451C-BFA2-F92410951F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717" cy="6858000"/>
            <a:chOff x="0" y="0"/>
            <a:chExt cx="12188952" cy="6858000"/>
          </a:xfrm>
        </p:grpSpPr>
        <p:sp>
          <p:nvSpPr>
            <p:cNvPr id="2064" name="Freeform: Shape 2063">
              <a:extLst>
                <a:ext uri="{FF2B5EF4-FFF2-40B4-BE49-F238E27FC236}">
                  <a16:creationId xmlns:a16="http://schemas.microsoft.com/office/drawing/2014/main" id="{635C965A-C516-42B1-844F-9472408C9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Freeform: Shape 2064">
              <a:extLst>
                <a:ext uri="{FF2B5EF4-FFF2-40B4-BE49-F238E27FC236}">
                  <a16:creationId xmlns:a16="http://schemas.microsoft.com/office/drawing/2014/main" id="{C4C44BFB-148D-4919-BEE5-0138A35BCC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Freeform: Shape 2065">
              <a:extLst>
                <a:ext uri="{FF2B5EF4-FFF2-40B4-BE49-F238E27FC236}">
                  <a16:creationId xmlns:a16="http://schemas.microsoft.com/office/drawing/2014/main" id="{CD704AD9-4DAA-4F0F-8B02-8B765658A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Freeform: Shape 2066">
              <a:extLst>
                <a:ext uri="{FF2B5EF4-FFF2-40B4-BE49-F238E27FC236}">
                  <a16:creationId xmlns:a16="http://schemas.microsoft.com/office/drawing/2014/main" id="{9F9F0EF2-FB12-49A3-B73C-E38141A55F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Freeform: Shape 2067">
              <a:extLst>
                <a:ext uri="{FF2B5EF4-FFF2-40B4-BE49-F238E27FC236}">
                  <a16:creationId xmlns:a16="http://schemas.microsoft.com/office/drawing/2014/main" id="{49A9DBF1-1403-4BE8-B87E-0393E9CDE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9" name="Freeform: Shape 2068">
              <a:extLst>
                <a:ext uri="{FF2B5EF4-FFF2-40B4-BE49-F238E27FC236}">
                  <a16:creationId xmlns:a16="http://schemas.microsoft.com/office/drawing/2014/main" id="{3979BDB7-FA20-4F60-97B1-CF3696395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0" name="Freeform: Shape 2069">
              <a:extLst>
                <a:ext uri="{FF2B5EF4-FFF2-40B4-BE49-F238E27FC236}">
                  <a16:creationId xmlns:a16="http://schemas.microsoft.com/office/drawing/2014/main" id="{3B7D32B5-D9D6-467E-8349-4A1A840FA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92327E8-B6E9-CA36-34D8-26E23A06F18F}"/>
              </a:ext>
            </a:extLst>
          </p:cNvPr>
          <p:cNvSpPr>
            <a:spLocks noGrp="1"/>
          </p:cNvSpPr>
          <p:nvPr>
            <p:ph type="title"/>
          </p:nvPr>
        </p:nvSpPr>
        <p:spPr>
          <a:xfrm>
            <a:off x="928627" y="822960"/>
            <a:ext cx="4326773" cy="5613864"/>
          </a:xfrm>
        </p:spPr>
        <p:txBody>
          <a:bodyPr vert="horz" lIns="91440" tIns="45720" rIns="91440" bIns="45720" rtlCol="0" anchor="b">
            <a:normAutofit fontScale="90000"/>
          </a:bodyPr>
          <a:lstStyle/>
          <a:p>
            <a:pPr defTabSz="914400"/>
            <a:r>
              <a:rPr lang="en-US" sz="4200" dirty="0">
                <a:solidFill>
                  <a:schemeClr val="tx2"/>
                </a:solidFill>
              </a:rPr>
              <a:t>  </a:t>
            </a:r>
            <a:br>
              <a:rPr lang="en-US" sz="4200" dirty="0">
                <a:solidFill>
                  <a:schemeClr val="tx2"/>
                </a:solidFill>
              </a:rPr>
            </a:br>
            <a:br>
              <a:rPr lang="en-US" sz="4200" dirty="0">
                <a:solidFill>
                  <a:schemeClr val="tx2"/>
                </a:solidFill>
              </a:rPr>
            </a:br>
            <a:br>
              <a:rPr lang="en-US" sz="4200" dirty="0">
                <a:solidFill>
                  <a:schemeClr val="tx2"/>
                </a:solidFill>
              </a:rPr>
            </a:br>
            <a:br>
              <a:rPr lang="en-US" sz="4200" dirty="0">
                <a:solidFill>
                  <a:schemeClr val="tx2"/>
                </a:solidFill>
              </a:rPr>
            </a:br>
            <a:br>
              <a:rPr lang="en-US" sz="4200" dirty="0">
                <a:solidFill>
                  <a:schemeClr val="tx2"/>
                </a:solidFill>
              </a:rPr>
            </a:br>
            <a:br>
              <a:rPr lang="en-US" sz="4200" dirty="0">
                <a:solidFill>
                  <a:schemeClr val="tx2"/>
                </a:solidFill>
              </a:rPr>
            </a:br>
            <a:br>
              <a:rPr lang="en-US" sz="4200" dirty="0">
                <a:solidFill>
                  <a:schemeClr val="tx2"/>
                </a:solidFill>
              </a:rPr>
            </a:br>
            <a:br>
              <a:rPr lang="en-US" sz="4200" dirty="0">
                <a:solidFill>
                  <a:schemeClr val="bg1"/>
                </a:solidFill>
              </a:rPr>
            </a:br>
            <a:r>
              <a:rPr lang="en-US" sz="2300" dirty="0">
                <a:solidFill>
                  <a:schemeClr val="bg1"/>
                </a:solidFill>
                <a:latin typeface="Cavolini" panose="03000502040302020204" pitchFamily="66" charset="0"/>
                <a:cs typeface="Cavolini" panose="03000502040302020204" pitchFamily="66" charset="0"/>
              </a:rPr>
              <a:t>Birthdays will be celebrated in class with a birthday song and dance as well as a  book.</a:t>
            </a:r>
            <a:br>
              <a:rPr lang="en-US" sz="2300" dirty="0">
                <a:solidFill>
                  <a:schemeClr val="bg1"/>
                </a:solidFill>
                <a:latin typeface="Cavolini" panose="03000502040302020204" pitchFamily="66" charset="0"/>
                <a:cs typeface="Cavolini" panose="03000502040302020204" pitchFamily="66" charset="0"/>
              </a:rPr>
            </a:br>
            <a:r>
              <a:rPr lang="en-US" sz="2300" dirty="0">
                <a:solidFill>
                  <a:schemeClr val="bg1"/>
                </a:solidFill>
                <a:latin typeface="Cavolini" panose="03000502040302020204" pitchFamily="66" charset="0"/>
                <a:cs typeface="Cavolini" panose="03000502040302020204" pitchFamily="66" charset="0"/>
              </a:rPr>
              <a:t>Treats and or treat bags are great. (no cupcakes please.) </a:t>
            </a:r>
            <a:br>
              <a:rPr lang="en-US" sz="2300" dirty="0">
                <a:solidFill>
                  <a:schemeClr val="bg1"/>
                </a:solidFill>
                <a:latin typeface="Cavolini" panose="03000502040302020204" pitchFamily="66" charset="0"/>
                <a:cs typeface="Cavolini" panose="03000502040302020204" pitchFamily="66" charset="0"/>
              </a:rPr>
            </a:br>
            <a:br>
              <a:rPr lang="en-US" sz="2300" dirty="0">
                <a:solidFill>
                  <a:schemeClr val="bg1"/>
                </a:solidFill>
                <a:latin typeface="Cavolini" panose="03000502040302020204" pitchFamily="66" charset="0"/>
                <a:cs typeface="Cavolini" panose="03000502040302020204" pitchFamily="66" charset="0"/>
              </a:rPr>
            </a:br>
            <a:r>
              <a:rPr lang="en-US" sz="2300" dirty="0">
                <a:solidFill>
                  <a:schemeClr val="bg1"/>
                </a:solidFill>
                <a:latin typeface="Cavolini" panose="03000502040302020204" pitchFamily="66" charset="0"/>
                <a:cs typeface="Cavolini" panose="03000502040302020204" pitchFamily="66" charset="0"/>
              </a:rPr>
              <a:t>They must be sent with your child. They may not be dropped off in the office. </a:t>
            </a:r>
            <a:br>
              <a:rPr lang="en-US" sz="2300" dirty="0">
                <a:solidFill>
                  <a:schemeClr val="bg1"/>
                </a:solidFill>
                <a:latin typeface="Cavolini" panose="03000502040302020204" pitchFamily="66" charset="0"/>
                <a:cs typeface="Cavolini" panose="03000502040302020204" pitchFamily="66" charset="0"/>
              </a:rPr>
            </a:br>
            <a:r>
              <a:rPr lang="en-US" sz="2300" dirty="0">
                <a:solidFill>
                  <a:schemeClr val="bg1"/>
                </a:solidFill>
                <a:latin typeface="Cavolini" panose="03000502040302020204" pitchFamily="66" charset="0"/>
                <a:cs typeface="Cavolini" panose="03000502040302020204" pitchFamily="66" charset="0"/>
              </a:rPr>
              <a:t>Birthday party invitations can only be given out before/after school, off campus, unless the entire class is invited.</a:t>
            </a:r>
            <a:br>
              <a:rPr lang="en-US" sz="2300" dirty="0">
                <a:solidFill>
                  <a:schemeClr val="bg1"/>
                </a:solidFill>
                <a:latin typeface="Cavolini" panose="03000502040302020204" pitchFamily="66" charset="0"/>
                <a:cs typeface="Cavolini" panose="03000502040302020204" pitchFamily="66" charset="0"/>
              </a:rPr>
            </a:br>
            <a:r>
              <a:rPr lang="en-US" sz="2300" dirty="0">
                <a:solidFill>
                  <a:schemeClr val="bg1"/>
                </a:solidFill>
                <a:latin typeface="Cavolini" panose="03000502040302020204" pitchFamily="66" charset="0"/>
                <a:cs typeface="Cavolini" panose="03000502040302020204" pitchFamily="66" charset="0"/>
              </a:rPr>
              <a:t>No balloons please.</a:t>
            </a:r>
            <a:br>
              <a:rPr lang="en-US" sz="3100" dirty="0">
                <a:solidFill>
                  <a:schemeClr val="tx2"/>
                </a:solidFill>
                <a:latin typeface="Cavolini" panose="03000502040302020204" pitchFamily="66" charset="0"/>
                <a:cs typeface="Cavolini" panose="03000502040302020204" pitchFamily="66" charset="0"/>
              </a:rPr>
            </a:br>
            <a:endParaRPr lang="en-US" sz="3100" dirty="0">
              <a:solidFill>
                <a:schemeClr val="tx2"/>
              </a:solidFill>
              <a:latin typeface="Cavolini" panose="03000502040302020204" pitchFamily="66" charset="0"/>
              <a:cs typeface="Cavolini" panose="03000502040302020204" pitchFamily="66" charset="0"/>
            </a:endParaRPr>
          </a:p>
        </p:txBody>
      </p:sp>
      <p:sp>
        <p:nvSpPr>
          <p:cNvPr id="4" name="TextBox 3">
            <a:extLst>
              <a:ext uri="{FF2B5EF4-FFF2-40B4-BE49-F238E27FC236}">
                <a16:creationId xmlns:a16="http://schemas.microsoft.com/office/drawing/2014/main" id="{6794FA8F-8000-996A-0B20-0942C81A723B}"/>
              </a:ext>
            </a:extLst>
          </p:cNvPr>
          <p:cNvSpPr txBox="1"/>
          <p:nvPr/>
        </p:nvSpPr>
        <p:spPr>
          <a:xfrm flipH="1">
            <a:off x="1641958" y="-310719"/>
            <a:ext cx="9286453" cy="1015663"/>
          </a:xfrm>
          <a:prstGeom prst="rect">
            <a:avLst/>
          </a:prstGeom>
          <a:noFill/>
        </p:spPr>
        <p:txBody>
          <a:bodyPr wrap="square" rtlCol="0">
            <a:spAutoFit/>
          </a:bodyPr>
          <a:lstStyle/>
          <a:p>
            <a:r>
              <a:rPr lang="en-US" sz="6000" dirty="0">
                <a:solidFill>
                  <a:schemeClr val="bg1"/>
                </a:solidFill>
              </a:rPr>
              <a:t>   </a:t>
            </a:r>
            <a:r>
              <a:rPr lang="en-US" sz="4800" dirty="0">
                <a:solidFill>
                  <a:schemeClr val="bg1"/>
                </a:solidFill>
                <a:latin typeface="Cavolini" panose="03000502040302020204" pitchFamily="66" charset="0"/>
                <a:cs typeface="Cavolini" panose="03000502040302020204" pitchFamily="66" charset="0"/>
              </a:rPr>
              <a:t>Happy Birthday!</a:t>
            </a:r>
          </a:p>
        </p:txBody>
      </p:sp>
    </p:spTree>
    <p:extLst>
      <p:ext uri="{BB962C8B-B14F-4D97-AF65-F5344CB8AC3E}">
        <p14:creationId xmlns:p14="http://schemas.microsoft.com/office/powerpoint/2010/main" val="142480444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Shape 269"/>
        <p:cNvGrpSpPr/>
        <p:nvPr/>
      </p:nvGrpSpPr>
      <p:grpSpPr>
        <a:xfrm>
          <a:off x="0" y="0"/>
          <a:ext cx="0" cy="0"/>
          <a:chOff x="0" y="0"/>
          <a:chExt cx="0" cy="0"/>
        </a:xfrm>
      </p:grpSpPr>
      <p:pic>
        <p:nvPicPr>
          <p:cNvPr id="270" name="Google Shape;270;p45"/>
          <p:cNvPicPr preferRelativeResize="0">
            <a:picLocks noGrp="1"/>
          </p:cNvPicPr>
          <p:nvPr>
            <p:ph idx="1"/>
          </p:nvPr>
        </p:nvPicPr>
        <p:blipFill rotWithShape="1">
          <a:blip r:embed="rId3">
            <a:alphaModFix/>
          </a:blip>
          <a:srcRect/>
          <a:stretch/>
        </p:blipFill>
        <p:spPr>
          <a:xfrm>
            <a:off x="137604" y="117629"/>
            <a:ext cx="8868792" cy="6585012"/>
          </a:xfrm>
          <a:prstGeom prst="rect">
            <a:avLst/>
          </a:prstGeom>
          <a:noFill/>
          <a:ln>
            <a:noFill/>
          </a:ln>
        </p:spPr>
      </p:pic>
    </p:spTree>
  </p:cSld>
  <p:clrMapOvr>
    <a:masterClrMapping/>
  </p:clrMapOvr>
  <p:transition spd="slow">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Shape 275"/>
        <p:cNvGrpSpPr/>
        <p:nvPr/>
      </p:nvGrpSpPr>
      <p:grpSpPr>
        <a:xfrm>
          <a:off x="0" y="0"/>
          <a:ext cx="0" cy="0"/>
          <a:chOff x="0" y="0"/>
          <a:chExt cx="0" cy="0"/>
        </a:xfrm>
      </p:grpSpPr>
      <p:sp>
        <p:nvSpPr>
          <p:cNvPr id="276" name="Google Shape;276;p18"/>
          <p:cNvSpPr txBox="1">
            <a:spLocks noGrp="1"/>
          </p:cNvSpPr>
          <p:nvPr>
            <p:ph type="title"/>
          </p:nvPr>
        </p:nvSpPr>
        <p:spPr>
          <a:xfrm>
            <a:off x="0" y="197434"/>
            <a:ext cx="8832684" cy="1628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EEB1EC"/>
              </a:buClr>
              <a:buSzPct val="88621"/>
              <a:buFont typeface="Century Gothic"/>
              <a:buNone/>
            </a:pPr>
            <a:r>
              <a:rPr lang="en-US" sz="6000" b="1" i="0" u="none" dirty="0">
                <a:latin typeface="Game On_PersonalUseOnly" panose="02000000000000000000" pitchFamily="2" charset="0"/>
                <a:ea typeface="Century Gothic"/>
                <a:cs typeface="Century Gothic"/>
                <a:sym typeface="Century Gothic"/>
              </a:rPr>
              <a:t>School Supplies</a:t>
            </a:r>
            <a:endParaRPr sz="6000" b="1" i="0" u="none" dirty="0">
              <a:latin typeface="Game On_PersonalUseOnly" panose="02000000000000000000" pitchFamily="2" charset="0"/>
              <a:ea typeface="Century Gothic"/>
              <a:cs typeface="Century Gothic"/>
              <a:sym typeface="Century Gothic"/>
            </a:endParaRPr>
          </a:p>
          <a:p>
            <a:pPr marL="0" lvl="0" indent="0" algn="l" rtl="0">
              <a:lnSpc>
                <a:spcPct val="90000"/>
              </a:lnSpc>
              <a:spcBef>
                <a:spcPts val="0"/>
              </a:spcBef>
              <a:spcAft>
                <a:spcPts val="0"/>
              </a:spcAft>
              <a:buClr>
                <a:srgbClr val="EEB1EC"/>
              </a:buClr>
              <a:buSzPct val="136363"/>
              <a:buFont typeface="Century Gothic"/>
              <a:buNone/>
            </a:pPr>
            <a:r>
              <a:rPr lang="en-US" sz="3300" b="1" dirty="0">
                <a:latin typeface="Century Gothic"/>
                <a:ea typeface="Century Gothic"/>
                <a:cs typeface="Century Gothic"/>
                <a:sym typeface="Century Gothic"/>
              </a:rPr>
              <a:t>.</a:t>
            </a:r>
            <a:r>
              <a:rPr lang="en-US" sz="4300" b="1" dirty="0">
                <a:latin typeface="Century Gothic"/>
                <a:ea typeface="Century Gothic"/>
                <a:cs typeface="Century Gothic"/>
                <a:sym typeface="Century Gothic"/>
              </a:rPr>
              <a:t> </a:t>
            </a:r>
            <a:endParaRPr sz="4300" b="1" dirty="0">
              <a:latin typeface="Century Gothic"/>
              <a:ea typeface="Century Gothic"/>
              <a:cs typeface="Century Gothic"/>
              <a:sym typeface="Century Gothic"/>
            </a:endParaRPr>
          </a:p>
        </p:txBody>
      </p:sp>
      <p:sp>
        <p:nvSpPr>
          <p:cNvPr id="277" name="Google Shape;277;p18"/>
          <p:cNvSpPr txBox="1">
            <a:spLocks noGrp="1"/>
          </p:cNvSpPr>
          <p:nvPr>
            <p:ph idx="1"/>
          </p:nvPr>
        </p:nvSpPr>
        <p:spPr>
          <a:xfrm>
            <a:off x="186625" y="2093614"/>
            <a:ext cx="4194182" cy="4406940"/>
          </a:xfrm>
          <a:prstGeom prst="rect">
            <a:avLst/>
          </a:prstGeom>
          <a:noFill/>
          <a:ln>
            <a:noFill/>
          </a:ln>
        </p:spPr>
        <p:txBody>
          <a:bodyPr spcFirstLastPara="1" wrap="square" lIns="91425" tIns="45700" rIns="91425" bIns="45700" anchor="t" anchorCtr="0">
            <a:normAutofit lnSpcReduction="10000"/>
          </a:bodyPr>
          <a:lstStyle/>
          <a:p>
            <a:pPr marL="0" marR="0" lvl="0" indent="-6350" algn="l" rtl="0">
              <a:lnSpc>
                <a:spcPct val="90000"/>
              </a:lnSpc>
              <a:spcBef>
                <a:spcPts val="0"/>
              </a:spcBef>
              <a:spcAft>
                <a:spcPts val="0"/>
              </a:spcAft>
              <a:buClr>
                <a:srgbClr val="EF53A5"/>
              </a:buClr>
              <a:buSzPts val="2500"/>
              <a:buFont typeface="Comfortaa"/>
              <a:buChar char="►"/>
            </a:pPr>
            <a:r>
              <a:rPr lang="en-US" sz="2800" b="1" i="0" u="none" dirty="0">
                <a:solidFill>
                  <a:schemeClr val="accent2">
                    <a:lumMod val="75000"/>
                  </a:schemeClr>
                </a:solidFill>
                <a:latin typeface="Comic Sans MS" panose="030F0702030302020204" pitchFamily="66" charset="0"/>
                <a:ea typeface="Comfortaa"/>
                <a:cs typeface="Comfortaa"/>
                <a:sym typeface="Comfortaa"/>
              </a:rPr>
              <a:t>Please keep extra school supplies at home and replenish supplies </a:t>
            </a:r>
            <a:r>
              <a:rPr lang="en-US" sz="2800" b="1" dirty="0">
                <a:solidFill>
                  <a:schemeClr val="accent2">
                    <a:lumMod val="75000"/>
                  </a:schemeClr>
                </a:solidFill>
                <a:latin typeface="Comic Sans MS" panose="030F0702030302020204" pitchFamily="66" charset="0"/>
                <a:ea typeface="Comfortaa"/>
                <a:cs typeface="Comfortaa"/>
                <a:sym typeface="Comfortaa"/>
              </a:rPr>
              <a:t>as needed </a:t>
            </a:r>
            <a:r>
              <a:rPr lang="en-US" sz="2800" b="1" i="0" u="none" dirty="0">
                <a:solidFill>
                  <a:schemeClr val="accent2">
                    <a:lumMod val="75000"/>
                  </a:schemeClr>
                </a:solidFill>
                <a:latin typeface="Comic Sans MS" panose="030F0702030302020204" pitchFamily="66" charset="0"/>
                <a:ea typeface="Comfortaa"/>
                <a:cs typeface="Comfortaa"/>
                <a:sym typeface="Comfortaa"/>
              </a:rPr>
              <a:t>throughout the year</a:t>
            </a:r>
            <a:r>
              <a:rPr lang="en-US" sz="2100" b="1" i="0" u="none" dirty="0">
                <a:solidFill>
                  <a:schemeClr val="accent2">
                    <a:lumMod val="75000"/>
                  </a:schemeClr>
                </a:solidFill>
                <a:latin typeface="Comfortaa"/>
                <a:ea typeface="Comfortaa"/>
                <a:cs typeface="Comfortaa"/>
                <a:sym typeface="Comfortaa"/>
              </a:rPr>
              <a:t>. </a:t>
            </a:r>
            <a:endParaRPr sz="2100" b="1" dirty="0">
              <a:solidFill>
                <a:schemeClr val="accent2">
                  <a:lumMod val="75000"/>
                </a:schemeClr>
              </a:solidFill>
              <a:latin typeface="Comfortaa"/>
              <a:ea typeface="Comfortaa"/>
              <a:cs typeface="Comfortaa"/>
              <a:sym typeface="Comfortaa"/>
            </a:endParaRPr>
          </a:p>
          <a:p>
            <a:pPr marL="0" marR="0" lvl="2" indent="0" algn="l" rtl="0">
              <a:lnSpc>
                <a:spcPct val="90000"/>
              </a:lnSpc>
              <a:spcBef>
                <a:spcPts val="1000"/>
              </a:spcBef>
              <a:spcAft>
                <a:spcPts val="0"/>
              </a:spcAft>
              <a:buClr>
                <a:srgbClr val="EF53A5"/>
              </a:buClr>
              <a:buSzPts val="1680"/>
              <a:buFont typeface="Noto Sans Symbols"/>
              <a:buNone/>
            </a:pPr>
            <a:endParaRPr sz="2000" b="0" i="0" u="none" strike="noStrike" cap="none" dirty="0">
              <a:latin typeface="Century Gothic"/>
              <a:ea typeface="Century Gothic"/>
              <a:cs typeface="Century Gothic"/>
              <a:sym typeface="Century Gothic"/>
            </a:endParaRPr>
          </a:p>
          <a:p>
            <a:pPr marL="0" marR="0" lvl="3" indent="-142240" algn="l" rtl="0">
              <a:lnSpc>
                <a:spcPct val="90000"/>
              </a:lnSpc>
              <a:spcBef>
                <a:spcPts val="1000"/>
              </a:spcBef>
              <a:spcAft>
                <a:spcPts val="0"/>
              </a:spcAft>
              <a:buClr>
                <a:srgbClr val="EF53A5"/>
              </a:buClr>
              <a:buSzPts val="2240"/>
              <a:buFont typeface="Noto Sans Symbols"/>
              <a:buChar char="►"/>
            </a:pPr>
            <a:r>
              <a:rPr lang="en-US" sz="3200" b="1" i="0" u="none" strike="noStrike" cap="none" dirty="0">
                <a:latin typeface="Comic Sans MS" panose="030F0702030302020204" pitchFamily="66" charset="0"/>
                <a:ea typeface="Century Gothic"/>
                <a:cs typeface="Century Gothic"/>
                <a:sym typeface="Century Gothic"/>
              </a:rPr>
              <a:t>Pencils</a:t>
            </a:r>
          </a:p>
          <a:p>
            <a:pPr marL="0" marR="0" lvl="3" indent="-142240" algn="l" rtl="0">
              <a:lnSpc>
                <a:spcPct val="90000"/>
              </a:lnSpc>
              <a:spcBef>
                <a:spcPts val="1000"/>
              </a:spcBef>
              <a:spcAft>
                <a:spcPts val="0"/>
              </a:spcAft>
              <a:buClr>
                <a:srgbClr val="EF53A5"/>
              </a:buClr>
              <a:buSzPts val="2240"/>
              <a:buFont typeface="Noto Sans Symbols"/>
              <a:buChar char="►"/>
            </a:pPr>
            <a:r>
              <a:rPr lang="en-US" sz="3200" b="1" i="0" u="none" strike="noStrike" cap="none" dirty="0">
                <a:latin typeface="Comic Sans MS" panose="030F0702030302020204" pitchFamily="66" charset="0"/>
                <a:ea typeface="Century Gothic"/>
                <a:cs typeface="Century Gothic"/>
                <a:sym typeface="Century Gothic"/>
              </a:rPr>
              <a:t>Colored Pencils,</a:t>
            </a:r>
          </a:p>
          <a:p>
            <a:pPr marL="0" marR="0" lvl="3" indent="-142240" algn="l" rtl="0">
              <a:lnSpc>
                <a:spcPct val="90000"/>
              </a:lnSpc>
              <a:spcBef>
                <a:spcPts val="1000"/>
              </a:spcBef>
              <a:spcAft>
                <a:spcPts val="0"/>
              </a:spcAft>
              <a:buClr>
                <a:srgbClr val="EF53A5"/>
              </a:buClr>
              <a:buSzPts val="2240"/>
              <a:buFont typeface="Noto Sans Symbols"/>
              <a:buChar char="►"/>
            </a:pPr>
            <a:r>
              <a:rPr lang="en-US" sz="3200" b="1" i="0" u="none" strike="noStrike" cap="none" dirty="0">
                <a:latin typeface="Comic Sans MS" panose="030F0702030302020204" pitchFamily="66" charset="0"/>
                <a:ea typeface="Century Gothic"/>
                <a:cs typeface="Century Gothic"/>
                <a:sym typeface="Century Gothic"/>
              </a:rPr>
              <a:t>Markers</a:t>
            </a:r>
          </a:p>
          <a:p>
            <a:pPr marL="0" marR="0" lvl="3" indent="-142240" algn="l" rtl="0">
              <a:lnSpc>
                <a:spcPct val="90000"/>
              </a:lnSpc>
              <a:spcBef>
                <a:spcPts val="1000"/>
              </a:spcBef>
              <a:spcAft>
                <a:spcPts val="0"/>
              </a:spcAft>
              <a:buClr>
                <a:srgbClr val="EF53A5"/>
              </a:buClr>
              <a:buSzPts val="2240"/>
              <a:buFont typeface="Noto Sans Symbols"/>
              <a:buChar char="►"/>
            </a:pPr>
            <a:r>
              <a:rPr lang="en-US" sz="3200" b="1" i="0" u="none" strike="noStrike" cap="none" dirty="0">
                <a:latin typeface="Comic Sans MS" panose="030F0702030302020204" pitchFamily="66" charset="0"/>
                <a:ea typeface="Century Gothic"/>
                <a:cs typeface="Century Gothic"/>
                <a:sym typeface="Century Gothic"/>
              </a:rPr>
              <a:t>Glue Sticks, etc.</a:t>
            </a:r>
            <a:endParaRPr sz="3200" b="1" dirty="0">
              <a:latin typeface="Comic Sans MS" panose="030F0702030302020204" pitchFamily="66" charset="0"/>
            </a:endParaRPr>
          </a:p>
        </p:txBody>
      </p:sp>
      <p:pic>
        <p:nvPicPr>
          <p:cNvPr id="278" name="Google Shape;278;p18" descr="aug08_gluestick3"/>
          <p:cNvPicPr preferRelativeResize="0"/>
          <p:nvPr/>
        </p:nvPicPr>
        <p:blipFill rotWithShape="1">
          <a:blip r:embed="rId3">
            <a:alphaModFix/>
          </a:blip>
          <a:srcRect/>
          <a:stretch/>
        </p:blipFill>
        <p:spPr>
          <a:xfrm rot="1242119">
            <a:off x="204221" y="319073"/>
            <a:ext cx="1856934" cy="1494571"/>
          </a:xfrm>
          <a:prstGeom prst="rect">
            <a:avLst/>
          </a:prstGeom>
          <a:noFill/>
          <a:ln>
            <a:noFill/>
          </a:ln>
        </p:spPr>
      </p:pic>
      <p:pic>
        <p:nvPicPr>
          <p:cNvPr id="280" name="Google Shape;280;p18" descr="aug08_scissors3"/>
          <p:cNvPicPr preferRelativeResize="0"/>
          <p:nvPr/>
        </p:nvPicPr>
        <p:blipFill rotWithShape="1">
          <a:blip r:embed="rId4">
            <a:alphaModFix/>
          </a:blip>
          <a:srcRect/>
          <a:stretch/>
        </p:blipFill>
        <p:spPr>
          <a:xfrm rot="8624311">
            <a:off x="6976538" y="1161338"/>
            <a:ext cx="1607025" cy="1443598"/>
          </a:xfrm>
          <a:prstGeom prst="rect">
            <a:avLst/>
          </a:prstGeom>
          <a:noFill/>
          <a:ln>
            <a:noFill/>
          </a:ln>
        </p:spPr>
      </p:pic>
      <p:sp>
        <p:nvSpPr>
          <p:cNvPr id="281" name="Google Shape;281;p18"/>
          <p:cNvSpPr/>
          <p:nvPr/>
        </p:nvSpPr>
        <p:spPr>
          <a:xfrm rot="10800000">
            <a:off x="-1" y="-7110"/>
            <a:ext cx="9149471" cy="6923298"/>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589543C0-131B-9A8A-A52A-BD9BAE7704A6}"/>
              </a:ext>
            </a:extLst>
          </p:cNvPr>
          <p:cNvPicPr>
            <a:picLocks noChangeAspect="1"/>
          </p:cNvPicPr>
          <p:nvPr/>
        </p:nvPicPr>
        <p:blipFill>
          <a:blip r:embed="rId5"/>
          <a:stretch>
            <a:fillRect/>
          </a:stretch>
        </p:blipFill>
        <p:spPr>
          <a:xfrm rot="721801">
            <a:off x="4622517" y="2358736"/>
            <a:ext cx="1538504" cy="2140527"/>
          </a:xfrm>
          <a:prstGeom prst="rect">
            <a:avLst/>
          </a:prstGeom>
        </p:spPr>
      </p:pic>
      <p:pic>
        <p:nvPicPr>
          <p:cNvPr id="5" name="Picture 4">
            <a:extLst>
              <a:ext uri="{FF2B5EF4-FFF2-40B4-BE49-F238E27FC236}">
                <a16:creationId xmlns:a16="http://schemas.microsoft.com/office/drawing/2014/main" id="{3773BE53-47C9-6FDE-BD46-01CA713733D1}"/>
              </a:ext>
            </a:extLst>
          </p:cNvPr>
          <p:cNvPicPr>
            <a:picLocks noChangeAspect="1"/>
          </p:cNvPicPr>
          <p:nvPr/>
        </p:nvPicPr>
        <p:blipFill>
          <a:blip r:embed="rId6"/>
          <a:stretch>
            <a:fillRect/>
          </a:stretch>
        </p:blipFill>
        <p:spPr>
          <a:xfrm>
            <a:off x="6507874" y="4366814"/>
            <a:ext cx="2093336" cy="2198690"/>
          </a:xfrm>
          <a:prstGeom prst="rect">
            <a:avLst/>
          </a:prstGeom>
        </p:spPr>
      </p:pic>
    </p:spTree>
  </p:cSld>
  <p:clrMapOvr>
    <a:masterClrMapping/>
  </p:clrMapOvr>
  <p:transition>
    <p:spli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5"/>
        <p:cNvGrpSpPr/>
        <p:nvPr/>
      </p:nvGrpSpPr>
      <p:grpSpPr>
        <a:xfrm>
          <a:off x="0" y="0"/>
          <a:ext cx="0" cy="0"/>
          <a:chOff x="0" y="0"/>
          <a:chExt cx="0" cy="0"/>
        </a:xfrm>
      </p:grpSpPr>
      <p:sp>
        <p:nvSpPr>
          <p:cNvPr id="286" name="Google Shape;286;p19"/>
          <p:cNvSpPr txBox="1">
            <a:spLocks noGrp="1"/>
          </p:cNvSpPr>
          <p:nvPr>
            <p:ph type="title"/>
          </p:nvPr>
        </p:nvSpPr>
        <p:spPr>
          <a:xfrm>
            <a:off x="-99753" y="1"/>
            <a:ext cx="9167553" cy="1762298"/>
          </a:xfrm>
          <a:prstGeom prst="rect">
            <a:avLst/>
          </a:prstGeom>
          <a:solidFill>
            <a:srgbClr val="FFCCFF">
              <a:alpha val="35000"/>
            </a:srgbClr>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EB1EC"/>
              </a:buClr>
              <a:buSzPts val="4500"/>
              <a:buFont typeface="Century Gothic"/>
              <a:buNone/>
            </a:pPr>
            <a:r>
              <a:rPr lang="en-US" sz="4300" b="1" i="0" u="none" dirty="0">
                <a:latin typeface="HelloAsparagus" panose="02000603000000000000" pitchFamily="2" charset="0"/>
                <a:ea typeface="HelloAsparagus" panose="02000603000000000000" pitchFamily="2" charset="0"/>
                <a:cs typeface="Century Gothic"/>
                <a:sym typeface="Century Gothic"/>
              </a:rPr>
              <a:t>      </a:t>
            </a:r>
            <a:r>
              <a:rPr lang="en-US" sz="6700" b="1" i="0" u="none" dirty="0">
                <a:latin typeface="Game On_PersonalUseOnly" panose="02000000000000000000" pitchFamily="2" charset="0"/>
                <a:ea typeface="HelloAsparagus" panose="02000603000000000000" pitchFamily="2" charset="0"/>
                <a:cs typeface="Cavolini" panose="03000502040302020204" pitchFamily="66" charset="0"/>
                <a:sym typeface="Century Gothic"/>
              </a:rPr>
              <a:t>Classroom Donations</a:t>
            </a:r>
            <a:endParaRPr sz="6700" dirty="0">
              <a:latin typeface="Game On_PersonalUseOnly" panose="02000000000000000000" pitchFamily="2" charset="0"/>
              <a:ea typeface="HelloAsparagus" panose="02000603000000000000" pitchFamily="2" charset="0"/>
              <a:cs typeface="Cavolini" panose="03000502040302020204" pitchFamily="66" charset="0"/>
              <a:sym typeface="Century Gothic"/>
            </a:endParaRPr>
          </a:p>
        </p:txBody>
      </p:sp>
      <p:sp>
        <p:nvSpPr>
          <p:cNvPr id="287" name="Google Shape;287;p19"/>
          <p:cNvSpPr txBox="1"/>
          <p:nvPr/>
        </p:nvSpPr>
        <p:spPr>
          <a:xfrm>
            <a:off x="76200" y="1341119"/>
            <a:ext cx="9043350" cy="5516881"/>
          </a:xfrm>
          <a:prstGeom prst="rect">
            <a:avLst/>
          </a:prstGeom>
          <a:solidFill>
            <a:srgbClr val="FFCCFF">
              <a:alpha val="32000"/>
            </a:srgbClr>
          </a:solidFill>
          <a:ln>
            <a:noFill/>
          </a:ln>
        </p:spPr>
        <p:txBody>
          <a:bodyPr spcFirstLastPara="1" wrap="square" lIns="91425" tIns="45700" rIns="91425" bIns="45700" anchor="t" anchorCtr="0">
            <a:noAutofit/>
          </a:bodyPr>
          <a:lstStyle/>
          <a:p>
            <a:pPr marL="0" marR="0" lvl="0" indent="-7778" algn="ctr" rtl="0">
              <a:lnSpc>
                <a:spcPct val="80000"/>
              </a:lnSpc>
              <a:spcBef>
                <a:spcPts val="600"/>
              </a:spcBef>
              <a:spcAft>
                <a:spcPts val="0"/>
              </a:spcAft>
              <a:buClr>
                <a:schemeClr val="accent1"/>
              </a:buClr>
              <a:buSzPts val="2723"/>
              <a:buFont typeface="Arial"/>
              <a:buChar char="•"/>
            </a:pPr>
            <a:r>
              <a:rPr lang="en-US" sz="3200" b="1" dirty="0">
                <a:solidFill>
                  <a:schemeClr val="dk1"/>
                </a:solidFill>
                <a:latin typeface="Comic Sans MS" panose="030F0702030302020204" pitchFamily="66" charset="0"/>
                <a:cs typeface="Cavolini" panose="03000502040302020204" pitchFamily="66" charset="0"/>
              </a:rPr>
              <a:t>U</a:t>
            </a:r>
            <a:r>
              <a:rPr lang="en-US" sz="3200" b="1" i="0" u="none" dirty="0">
                <a:solidFill>
                  <a:schemeClr val="dk1"/>
                </a:solidFill>
                <a:latin typeface="Comic Sans MS" panose="030F0702030302020204" pitchFamily="66" charset="0"/>
                <a:cs typeface="Cavolini" panose="03000502040302020204" pitchFamily="66" charset="0"/>
              </a:rPr>
              <a:t>nscented baby wipes</a:t>
            </a:r>
            <a:endParaRPr lang="en-US" sz="3200" dirty="0">
              <a:latin typeface="Comic Sans MS" panose="030F0702030302020204" pitchFamily="66" charset="0"/>
              <a:cs typeface="Cavolini" panose="03000502040302020204" pitchFamily="66" charset="0"/>
            </a:endParaRPr>
          </a:p>
          <a:p>
            <a:pPr marL="0" marR="0" lvl="0" indent="-7778" algn="l" rtl="0">
              <a:lnSpc>
                <a:spcPct val="80000"/>
              </a:lnSpc>
              <a:spcBef>
                <a:spcPts val="600"/>
              </a:spcBef>
              <a:spcAft>
                <a:spcPts val="0"/>
              </a:spcAft>
              <a:buClr>
                <a:schemeClr val="accent1"/>
              </a:buClr>
              <a:buSzPts val="2723"/>
              <a:buFont typeface="Arial"/>
              <a:buChar char="•"/>
            </a:pPr>
            <a:r>
              <a:rPr lang="en-US" sz="3200" dirty="0">
                <a:solidFill>
                  <a:schemeClr val="dk1"/>
                </a:solidFill>
                <a:latin typeface="Comic Sans MS" panose="030F0702030302020204" pitchFamily="66" charset="0"/>
                <a:cs typeface="Cavolini" panose="03000502040302020204" pitchFamily="66" charset="0"/>
              </a:rPr>
              <a:t> Flair Pens</a:t>
            </a:r>
          </a:p>
          <a:p>
            <a:pPr indent="-7778">
              <a:lnSpc>
                <a:spcPct val="80000"/>
              </a:lnSpc>
              <a:spcBef>
                <a:spcPts val="600"/>
              </a:spcBef>
              <a:buClr>
                <a:schemeClr val="accent1"/>
              </a:buClr>
              <a:buSzPts val="2723"/>
              <a:buFont typeface="Arial"/>
              <a:buChar char="•"/>
            </a:pPr>
            <a:r>
              <a:rPr lang="en-US" sz="3200" dirty="0">
                <a:solidFill>
                  <a:schemeClr val="dk1"/>
                </a:solidFill>
                <a:latin typeface="Comic Sans MS" panose="030F0702030302020204" pitchFamily="66" charset="0"/>
                <a:cs typeface="Cavolini" panose="03000502040302020204" pitchFamily="66" charset="0"/>
              </a:rPr>
              <a:t> Fun Friday Treats</a:t>
            </a:r>
          </a:p>
          <a:p>
            <a:pPr indent="-7778">
              <a:lnSpc>
                <a:spcPct val="80000"/>
              </a:lnSpc>
              <a:spcBef>
                <a:spcPts val="600"/>
              </a:spcBef>
              <a:buClr>
                <a:schemeClr val="accent1"/>
              </a:buClr>
              <a:buSzPts val="2723"/>
              <a:buFont typeface="Arial"/>
              <a:buChar char="•"/>
            </a:pPr>
            <a:r>
              <a:rPr lang="en-US" sz="3200" dirty="0">
                <a:solidFill>
                  <a:schemeClr val="dk1"/>
                </a:solidFill>
                <a:latin typeface="Comic Sans MS" panose="030F0702030302020204" pitchFamily="66" charset="0"/>
                <a:cs typeface="Cavolini" panose="03000502040302020204" pitchFamily="66" charset="0"/>
              </a:rPr>
              <a:t>Treats-snack size</a:t>
            </a:r>
          </a:p>
          <a:p>
            <a:pPr marL="0" marR="0" lvl="0" indent="-7778" algn="l" rtl="0">
              <a:lnSpc>
                <a:spcPct val="80000"/>
              </a:lnSpc>
              <a:spcBef>
                <a:spcPts val="600"/>
              </a:spcBef>
              <a:spcAft>
                <a:spcPts val="0"/>
              </a:spcAft>
              <a:buClr>
                <a:schemeClr val="accent1"/>
              </a:buClr>
              <a:buSzPts val="2723"/>
              <a:buFont typeface="Arial"/>
              <a:buChar char="•"/>
            </a:pPr>
            <a:r>
              <a:rPr lang="en-US" sz="3200" b="0" i="0" u="none" dirty="0">
                <a:solidFill>
                  <a:schemeClr val="dk1"/>
                </a:solidFill>
                <a:latin typeface="Comic Sans MS" panose="030F0702030302020204" pitchFamily="66" charset="0"/>
                <a:cs typeface="Cavolini" panose="03000502040302020204" pitchFamily="66" charset="0"/>
                <a:sym typeface="Arial"/>
              </a:rPr>
              <a:t>White copy paper </a:t>
            </a:r>
            <a:endParaRPr lang="en-US" sz="3200" dirty="0">
              <a:latin typeface="Comic Sans MS" panose="030F0702030302020204" pitchFamily="66" charset="0"/>
              <a:cs typeface="Cavolini" panose="03000502040302020204" pitchFamily="66" charset="0"/>
            </a:endParaRPr>
          </a:p>
          <a:p>
            <a:pPr marL="285750" marR="0" lvl="0" indent="-293528" algn="l" rtl="0">
              <a:lnSpc>
                <a:spcPct val="80000"/>
              </a:lnSpc>
              <a:spcBef>
                <a:spcPts val="600"/>
              </a:spcBef>
              <a:spcAft>
                <a:spcPts val="0"/>
              </a:spcAft>
              <a:buClr>
                <a:schemeClr val="accent1"/>
              </a:buClr>
              <a:buSzPts val="2723"/>
              <a:buFont typeface="Arial"/>
              <a:buChar char="•"/>
            </a:pPr>
            <a:r>
              <a:rPr lang="en-US" sz="3200" b="0" i="0" u="none" dirty="0">
                <a:solidFill>
                  <a:schemeClr val="dk1"/>
                </a:solidFill>
                <a:latin typeface="Comic Sans MS" panose="030F0702030302020204" pitchFamily="66" charset="0"/>
                <a:cs typeface="Cavolini" panose="03000502040302020204" pitchFamily="66" charset="0"/>
                <a:sym typeface="Arial"/>
              </a:rPr>
              <a:t>Pencils</a:t>
            </a:r>
            <a:endParaRPr sz="3200" dirty="0">
              <a:solidFill>
                <a:schemeClr val="dk1"/>
              </a:solidFill>
              <a:latin typeface="Comic Sans MS" panose="030F0702030302020204" pitchFamily="66" charset="0"/>
              <a:cs typeface="Cavolini" panose="03000502040302020204" pitchFamily="66" charset="0"/>
              <a:sym typeface="Arial"/>
            </a:endParaRPr>
          </a:p>
          <a:p>
            <a:pPr marL="285750" marR="0" lvl="0" indent="-293528" algn="l" rtl="0">
              <a:lnSpc>
                <a:spcPct val="80000"/>
              </a:lnSpc>
              <a:spcBef>
                <a:spcPts val="600"/>
              </a:spcBef>
              <a:spcAft>
                <a:spcPts val="0"/>
              </a:spcAft>
              <a:buClr>
                <a:schemeClr val="accent1"/>
              </a:buClr>
              <a:buSzPts val="2723"/>
              <a:buFont typeface="Arial"/>
              <a:buChar char="•"/>
            </a:pPr>
            <a:r>
              <a:rPr lang="en-US" sz="3200" b="0" i="0" u="none" dirty="0">
                <a:solidFill>
                  <a:schemeClr val="dk1"/>
                </a:solidFill>
                <a:latin typeface="Comic Sans MS" panose="030F0702030302020204" pitchFamily="66" charset="0"/>
                <a:cs typeface="Cavolini" panose="03000502040302020204" pitchFamily="66" charset="0"/>
                <a:sym typeface="Arial"/>
              </a:rPr>
              <a:t>Glue sticks</a:t>
            </a:r>
            <a:endParaRPr sz="3200" b="0" i="0" u="none" dirty="0">
              <a:solidFill>
                <a:schemeClr val="dk1"/>
              </a:solidFill>
              <a:latin typeface="Comic Sans MS" panose="030F0702030302020204" pitchFamily="66" charset="0"/>
              <a:cs typeface="Cavolini" panose="03000502040302020204" pitchFamily="66" charset="0"/>
              <a:sym typeface="Arial"/>
            </a:endParaRPr>
          </a:p>
          <a:p>
            <a:pPr marL="285750" marR="0" lvl="0" indent="-293528" algn="l" rtl="0">
              <a:lnSpc>
                <a:spcPct val="80000"/>
              </a:lnSpc>
              <a:spcBef>
                <a:spcPts val="600"/>
              </a:spcBef>
              <a:spcAft>
                <a:spcPts val="0"/>
              </a:spcAft>
              <a:buClr>
                <a:schemeClr val="accent1"/>
              </a:buClr>
              <a:buSzPts val="2723"/>
              <a:buFont typeface="Arial"/>
              <a:buChar char="•"/>
            </a:pPr>
            <a:r>
              <a:rPr lang="en-US" sz="3200" dirty="0">
                <a:solidFill>
                  <a:schemeClr val="dk1"/>
                </a:solidFill>
                <a:latin typeface="Comic Sans MS" panose="030F0702030302020204" pitchFamily="66" charset="0"/>
                <a:cs typeface="Cavolini" panose="03000502040302020204" pitchFamily="66" charset="0"/>
                <a:sym typeface="Arial"/>
              </a:rPr>
              <a:t>Amazon Wish List</a:t>
            </a:r>
          </a:p>
          <a:p>
            <a:pPr marL="285750" marR="0" lvl="0" indent="-293528" algn="l" rtl="0">
              <a:lnSpc>
                <a:spcPct val="80000"/>
              </a:lnSpc>
              <a:spcBef>
                <a:spcPts val="600"/>
              </a:spcBef>
              <a:spcAft>
                <a:spcPts val="0"/>
              </a:spcAft>
              <a:buClr>
                <a:schemeClr val="accent1"/>
              </a:buClr>
              <a:buSzPts val="2723"/>
              <a:buFont typeface="Arial"/>
              <a:buChar char="•"/>
            </a:pPr>
            <a:r>
              <a:rPr lang="en-US" sz="3200" dirty="0">
                <a:solidFill>
                  <a:schemeClr val="dk1"/>
                </a:solidFill>
                <a:latin typeface="Comic Sans MS" panose="030F0702030302020204" pitchFamily="66" charset="0"/>
                <a:cs typeface="Cavolini" panose="03000502040302020204" pitchFamily="66" charset="0"/>
                <a:sym typeface="Arial"/>
              </a:rPr>
              <a:t>Amazon Card (for supplies)</a:t>
            </a:r>
            <a:endParaRPr sz="3200" dirty="0">
              <a:solidFill>
                <a:schemeClr val="dk1"/>
              </a:solidFill>
              <a:latin typeface="Comic Sans MS" panose="030F0702030302020204" pitchFamily="66" charset="0"/>
              <a:ea typeface="Century Gothic"/>
              <a:cs typeface="Century Gothic"/>
              <a:sym typeface="Century Gothic"/>
            </a:endParaRPr>
          </a:p>
          <a:p>
            <a:pPr marL="0" marR="0" lvl="0" indent="127000" algn="l" rtl="0">
              <a:lnSpc>
                <a:spcPct val="80000"/>
              </a:lnSpc>
              <a:spcBef>
                <a:spcPts val="600"/>
              </a:spcBef>
              <a:spcAft>
                <a:spcPts val="0"/>
              </a:spcAft>
              <a:buClr>
                <a:schemeClr val="lt1"/>
              </a:buClr>
              <a:buSzPts val="950"/>
              <a:buFont typeface="Arial"/>
              <a:buNone/>
            </a:pPr>
            <a:endParaRPr sz="1107" b="0" i="0" u="none" dirty="0">
              <a:solidFill>
                <a:schemeClr val="dk1"/>
              </a:solidFill>
              <a:latin typeface="Calibri"/>
              <a:ea typeface="Calibri"/>
              <a:cs typeface="Calibri"/>
              <a:sym typeface="Calibri"/>
            </a:endParaRPr>
          </a:p>
          <a:p>
            <a:pPr marL="0" marR="0" lvl="0" indent="127000" algn="l" rtl="0">
              <a:lnSpc>
                <a:spcPct val="80000"/>
              </a:lnSpc>
              <a:spcBef>
                <a:spcPts val="600"/>
              </a:spcBef>
              <a:spcAft>
                <a:spcPts val="0"/>
              </a:spcAft>
              <a:buClr>
                <a:schemeClr val="lt1"/>
              </a:buClr>
              <a:buSzPts val="950"/>
              <a:buFont typeface="Arial"/>
              <a:buNone/>
            </a:pPr>
            <a:endParaRPr sz="1107" b="0" i="0" u="none" dirty="0">
              <a:solidFill>
                <a:schemeClr val="dk1"/>
              </a:solidFill>
              <a:latin typeface="Calibri"/>
              <a:ea typeface="Calibri"/>
              <a:cs typeface="Calibri"/>
              <a:sym typeface="Calibri"/>
            </a:endParaRPr>
          </a:p>
          <a:p>
            <a:pPr marL="0" marR="0" lvl="0" indent="107950" algn="l" rtl="0">
              <a:lnSpc>
                <a:spcPct val="80000"/>
              </a:lnSpc>
              <a:spcBef>
                <a:spcPts val="0"/>
              </a:spcBef>
              <a:spcAft>
                <a:spcPts val="0"/>
              </a:spcAft>
              <a:buClr>
                <a:schemeClr val="dk1"/>
              </a:buClr>
              <a:buSzPts val="808"/>
              <a:buFont typeface="Arial"/>
              <a:buNone/>
            </a:pPr>
            <a:endParaRPr sz="1107" b="0" i="0" u="none" dirty="0">
              <a:solidFill>
                <a:schemeClr val="dk1"/>
              </a:solidFill>
              <a:latin typeface="Calibri"/>
              <a:ea typeface="Calibri"/>
              <a:cs typeface="Calibri"/>
              <a:sym typeface="Calibri"/>
            </a:endParaRPr>
          </a:p>
        </p:txBody>
      </p:sp>
      <p:sp>
        <p:nvSpPr>
          <p:cNvPr id="289" name="Google Shape;289;p19"/>
          <p:cNvSpPr/>
          <p:nvPr/>
        </p:nvSpPr>
        <p:spPr>
          <a:xfrm rot="10800000">
            <a:off x="24450" y="0"/>
            <a:ext cx="90951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050" name="Picture 2" descr="Live Feed | Buena Vista CO School District">
            <a:extLst>
              <a:ext uri="{FF2B5EF4-FFF2-40B4-BE49-F238E27FC236}">
                <a16:creationId xmlns:a16="http://schemas.microsoft.com/office/drawing/2014/main" id="{22C8202F-0411-2556-5DB3-DEFFE3D0C1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5139094" y="2091221"/>
            <a:ext cx="3081628" cy="2427514"/>
          </a:xfrm>
          <a:prstGeom prst="rect">
            <a:avLst/>
          </a:prstGeom>
          <a:solidFill>
            <a:schemeClr val="lt1"/>
          </a:solidFill>
        </p:spPr>
      </p:pic>
    </p:spTree>
  </p:cSld>
  <p:clrMapOvr>
    <a:masterClrMapping/>
  </p:clrMapOvr>
  <p:transition>
    <p:spli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084F97-F00B-33EF-5F50-08ED365EF7D2}"/>
              </a:ext>
            </a:extLst>
          </p:cNvPr>
          <p:cNvSpPr>
            <a:spLocks noGrp="1"/>
          </p:cNvSpPr>
          <p:nvPr>
            <p:ph type="title"/>
          </p:nvPr>
        </p:nvSpPr>
        <p:spPr>
          <a:xfrm>
            <a:off x="751262" y="170411"/>
            <a:ext cx="7682523" cy="2102271"/>
          </a:xfrm>
          <a:solidFill>
            <a:schemeClr val="tx1"/>
          </a:solidFill>
        </p:spPr>
        <p:txBody>
          <a:bodyPr vert="horz" lIns="91440" tIns="45720" rIns="91440" bIns="45720" rtlCol="0" anchor="b">
            <a:noAutofit/>
          </a:bodyPr>
          <a:lstStyle/>
          <a:p>
            <a:pPr algn="ctr" defTabSz="914400"/>
            <a:r>
              <a:rPr lang="en-US" sz="9600" kern="1200" dirty="0">
                <a:solidFill>
                  <a:srgbClr val="C00000"/>
                </a:solidFill>
                <a:latin typeface="Game On_PersonalUseOnly" panose="02000000000000000000" pitchFamily="2" charset="0"/>
              </a:rPr>
              <a:t>Join the PTO !</a:t>
            </a:r>
            <a:r>
              <a:rPr lang="en-US" sz="9600" kern="1200" dirty="0">
                <a:latin typeface="Game On_PersonalUseOnly" panose="02000000000000000000" pitchFamily="2" charset="0"/>
              </a:rPr>
              <a:t>!</a:t>
            </a:r>
          </a:p>
        </p:txBody>
      </p:sp>
      <p:pic>
        <p:nvPicPr>
          <p:cNvPr id="6" name="Content Placeholder 5" descr="A qr code with a dinosaur&#10;&#10;Description automatically generated">
            <a:extLst>
              <a:ext uri="{FF2B5EF4-FFF2-40B4-BE49-F238E27FC236}">
                <a16:creationId xmlns:a16="http://schemas.microsoft.com/office/drawing/2014/main" id="{20629427-EB1F-1530-C4CA-9DB47E376BF6}"/>
              </a:ext>
            </a:extLst>
          </p:cNvPr>
          <p:cNvPicPr>
            <a:picLocks noGrp="1" noChangeAspect="1"/>
          </p:cNvPicPr>
          <p:nvPr>
            <p:ph idx="1"/>
          </p:nvPr>
        </p:nvPicPr>
        <p:blipFill>
          <a:blip r:embed="rId2"/>
          <a:srcRect t="6862" r="-2" b="3754"/>
          <a:stretch/>
        </p:blipFill>
        <p:spPr>
          <a:xfrm>
            <a:off x="215870" y="2443093"/>
            <a:ext cx="4352493" cy="3890357"/>
          </a:xfrm>
          <a:prstGeom prst="rect">
            <a:avLst/>
          </a:prstGeom>
        </p:spPr>
      </p:pic>
      <p:pic>
        <p:nvPicPr>
          <p:cNvPr id="4" name="Picture 3">
            <a:extLst>
              <a:ext uri="{FF2B5EF4-FFF2-40B4-BE49-F238E27FC236}">
                <a16:creationId xmlns:a16="http://schemas.microsoft.com/office/drawing/2014/main" id="{9AEBE230-E7E4-9F3B-E0F2-ADE55BCA1F66}"/>
              </a:ext>
            </a:extLst>
          </p:cNvPr>
          <p:cNvPicPr>
            <a:picLocks noChangeAspect="1"/>
          </p:cNvPicPr>
          <p:nvPr/>
        </p:nvPicPr>
        <p:blipFill>
          <a:blip r:embed="rId3"/>
          <a:srcRect l="15052" r="15861" b="-3"/>
          <a:stretch/>
        </p:blipFill>
        <p:spPr>
          <a:xfrm>
            <a:off x="4642454" y="2443093"/>
            <a:ext cx="3861786" cy="3890357"/>
          </a:xfrm>
          <a:prstGeom prst="rect">
            <a:avLst/>
          </a:prstGeom>
        </p:spPr>
      </p:pic>
    </p:spTree>
    <p:extLst>
      <p:ext uri="{BB962C8B-B14F-4D97-AF65-F5344CB8AC3E}">
        <p14:creationId xmlns:p14="http://schemas.microsoft.com/office/powerpoint/2010/main" val="1880179661"/>
      </p:ext>
    </p:extLst>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7F7DEEB-71A8-9D97-4C6F-A3BDBA2B992D}"/>
              </a:ext>
            </a:extLst>
          </p:cNvPr>
          <p:cNvPicPr>
            <a:picLocks noGrp="1" noChangeAspect="1"/>
          </p:cNvPicPr>
          <p:nvPr>
            <p:ph idx="1"/>
          </p:nvPr>
        </p:nvPicPr>
        <p:blipFill>
          <a:blip r:embed="rId2"/>
          <a:stretch>
            <a:fillRect/>
          </a:stretch>
        </p:blipFill>
        <p:spPr>
          <a:xfrm>
            <a:off x="914400" y="310718"/>
            <a:ext cx="7457244" cy="6098960"/>
          </a:xfrm>
          <a:prstGeom prst="rect">
            <a:avLst/>
          </a:prstGeom>
        </p:spPr>
      </p:pic>
    </p:spTree>
    <p:extLst>
      <p:ext uri="{BB962C8B-B14F-4D97-AF65-F5344CB8AC3E}">
        <p14:creationId xmlns:p14="http://schemas.microsoft.com/office/powerpoint/2010/main" val="2011060849"/>
      </p:ext>
    </p:extLst>
  </p:cSld>
  <p:clrMapOvr>
    <a:masterClrMapping/>
  </p:clrMapOvr>
  <p:transition spd="slow">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g25fd3fab819_0_25"/>
          <p:cNvSpPr txBox="1">
            <a:spLocks noGrp="1"/>
          </p:cNvSpPr>
          <p:nvPr>
            <p:ph type="title"/>
          </p:nvPr>
        </p:nvSpPr>
        <p:spPr>
          <a:xfrm>
            <a:off x="-100" y="0"/>
            <a:ext cx="9144000" cy="1017900"/>
          </a:xfrm>
          <a:prstGeom prst="rect">
            <a:avLst/>
          </a:prstGeom>
          <a:solidFill>
            <a:schemeClr val="dk1"/>
          </a:solid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ts val="990"/>
              <a:buFont typeface="Arial"/>
              <a:buNone/>
            </a:pPr>
            <a:r>
              <a:rPr lang="en-US" sz="7100" dirty="0">
                <a:solidFill>
                  <a:srgbClr val="FF0000"/>
                </a:solidFill>
              </a:rPr>
              <a:t> </a:t>
            </a:r>
            <a:r>
              <a:rPr lang="en-US" sz="7655" dirty="0">
                <a:solidFill>
                  <a:srgbClr val="FF0000"/>
                </a:solidFill>
              </a:rPr>
              <a:t>Volunteer Opportunities</a:t>
            </a:r>
            <a:endParaRPr sz="4855" dirty="0">
              <a:latin typeface="Century Gothic"/>
              <a:ea typeface="Century Gothic"/>
              <a:cs typeface="Century Gothic"/>
              <a:sym typeface="Century Gothic"/>
            </a:endParaRPr>
          </a:p>
        </p:txBody>
      </p:sp>
      <p:sp>
        <p:nvSpPr>
          <p:cNvPr id="122" name="Google Shape;122;g25fd3fab819_0_25"/>
          <p:cNvSpPr txBox="1"/>
          <p:nvPr/>
        </p:nvSpPr>
        <p:spPr>
          <a:xfrm>
            <a:off x="48800" y="916525"/>
            <a:ext cx="9144000" cy="6878776"/>
          </a:xfrm>
          <a:prstGeom prst="rect">
            <a:avLst/>
          </a:prstGeom>
          <a:noFill/>
          <a:ln>
            <a:noFill/>
          </a:ln>
        </p:spPr>
        <p:txBody>
          <a:bodyPr spcFirstLastPara="1" wrap="square" lIns="91425" tIns="91425" rIns="91425" bIns="91425" anchor="t" anchorCtr="0">
            <a:spAutoFit/>
          </a:bodyPr>
          <a:lstStyle/>
          <a:p>
            <a:pPr marL="914400" lvl="0" indent="0" algn="l" rtl="0">
              <a:spcBef>
                <a:spcPts val="0"/>
              </a:spcBef>
              <a:spcAft>
                <a:spcPts val="0"/>
              </a:spcAft>
              <a:buNone/>
            </a:pPr>
            <a:endParaRPr sz="2600" dirty="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en-US" sz="2400" dirty="0">
                <a:solidFill>
                  <a:schemeClr val="dk1"/>
                </a:solidFill>
                <a:latin typeface="Calibri"/>
                <a:ea typeface="Calibri"/>
                <a:cs typeface="Calibri"/>
                <a:sym typeface="Calibri"/>
              </a:rPr>
              <a:t>Room Parent/s </a:t>
            </a:r>
            <a:endParaRPr sz="2400" dirty="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en-US" sz="2400" dirty="0">
                <a:solidFill>
                  <a:schemeClr val="dk1"/>
                </a:solidFill>
                <a:latin typeface="Calibri"/>
                <a:ea typeface="Calibri"/>
                <a:cs typeface="Calibri"/>
                <a:sym typeface="Calibri"/>
              </a:rPr>
              <a:t>Meet the Masters (4)                                                          </a:t>
            </a:r>
            <a:endParaRPr sz="2400" dirty="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en-US" sz="2400" dirty="0">
                <a:solidFill>
                  <a:schemeClr val="dk1"/>
                </a:solidFill>
                <a:latin typeface="Calibri"/>
                <a:ea typeface="Calibri"/>
                <a:cs typeface="Calibri"/>
                <a:sym typeface="Calibri"/>
              </a:rPr>
              <a:t>cut</a:t>
            </a:r>
            <a:endParaRPr sz="2400" dirty="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en-US" sz="2400" dirty="0">
                <a:solidFill>
                  <a:schemeClr val="dk1"/>
                </a:solidFill>
                <a:latin typeface="Calibri"/>
                <a:ea typeface="Calibri"/>
                <a:cs typeface="Calibri"/>
                <a:sym typeface="Calibri"/>
              </a:rPr>
              <a:t>copy                                                                   </a:t>
            </a:r>
            <a:endParaRPr sz="2400" dirty="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en-US" sz="2400" dirty="0">
                <a:solidFill>
                  <a:schemeClr val="dk1"/>
                </a:solidFill>
                <a:latin typeface="Calibri"/>
                <a:ea typeface="Calibri"/>
                <a:cs typeface="Calibri"/>
                <a:sym typeface="Calibri"/>
              </a:rPr>
              <a:t>laminate</a:t>
            </a:r>
            <a:endParaRPr sz="2400" dirty="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en-US" sz="2400" dirty="0">
                <a:solidFill>
                  <a:schemeClr val="dk1"/>
                </a:solidFill>
                <a:latin typeface="Calibri"/>
                <a:ea typeface="Calibri"/>
                <a:cs typeface="Calibri"/>
                <a:sym typeface="Calibri"/>
              </a:rPr>
              <a:t>organize packets </a:t>
            </a:r>
            <a:endParaRPr sz="2400" dirty="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en-US" sz="2400" dirty="0">
                <a:solidFill>
                  <a:schemeClr val="dk1"/>
                </a:solidFill>
                <a:latin typeface="Calibri"/>
                <a:ea typeface="Calibri"/>
                <a:cs typeface="Calibri"/>
                <a:sym typeface="Calibri"/>
              </a:rPr>
              <a:t>separate math lesson papers…</a:t>
            </a:r>
            <a:endParaRPr sz="2400" dirty="0">
              <a:solidFill>
                <a:schemeClr val="dk1"/>
              </a:solidFill>
              <a:latin typeface="Calibri"/>
              <a:ea typeface="Calibri"/>
              <a:cs typeface="Calibri"/>
              <a:sym typeface="Calibri"/>
            </a:endParaRPr>
          </a:p>
          <a:p>
            <a:pPr marL="0" lvl="0" indent="0" algn="l" rtl="0">
              <a:spcBef>
                <a:spcPts val="0"/>
              </a:spcBef>
              <a:spcAft>
                <a:spcPts val="0"/>
              </a:spcAft>
              <a:buNone/>
            </a:pPr>
            <a:r>
              <a:rPr lang="en-US" sz="2600" dirty="0">
                <a:solidFill>
                  <a:schemeClr val="dk1"/>
                </a:solidFill>
                <a:latin typeface="Calibri"/>
                <a:ea typeface="Calibri"/>
                <a:cs typeface="Calibri"/>
                <a:sym typeface="Calibri"/>
              </a:rPr>
              <a:t>  </a:t>
            </a:r>
            <a:r>
              <a:rPr lang="en-US" sz="2300" dirty="0">
                <a:solidFill>
                  <a:schemeClr val="dk1"/>
                </a:solidFill>
                <a:latin typeface="Calibri"/>
                <a:ea typeface="Calibri"/>
                <a:cs typeface="Calibri"/>
                <a:sym typeface="Calibri"/>
              </a:rPr>
              <a:t>Most of these can be completed at home. I will send home with you child or you are welcome to pick it up and drop  off outside our classroom.</a:t>
            </a:r>
          </a:p>
          <a:p>
            <a:pPr marL="0" lvl="0" indent="0" algn="l" rtl="0">
              <a:spcBef>
                <a:spcPts val="0"/>
              </a:spcBef>
              <a:spcAft>
                <a:spcPts val="0"/>
              </a:spcAft>
              <a:buNone/>
            </a:pPr>
            <a:r>
              <a:rPr lang="en-US" sz="2300" dirty="0">
                <a:solidFill>
                  <a:schemeClr val="dk1"/>
                </a:solidFill>
                <a:latin typeface="Calibri"/>
                <a:ea typeface="Calibri"/>
                <a:cs typeface="Calibri"/>
                <a:sym typeface="Calibri"/>
              </a:rPr>
              <a:t>Please contact me on parent Square if you are interested in any of these opportunities.</a:t>
            </a:r>
            <a:endParaRPr sz="2300" dirty="0">
              <a:solidFill>
                <a:schemeClr val="dk1"/>
              </a:solidFill>
              <a:latin typeface="Calibri"/>
              <a:ea typeface="Calibri"/>
              <a:cs typeface="Calibri"/>
              <a:sym typeface="Calibri"/>
            </a:endParaRPr>
          </a:p>
          <a:p>
            <a:pPr marL="0" lvl="0" indent="0" algn="l" rtl="0">
              <a:spcBef>
                <a:spcPts val="0"/>
              </a:spcBef>
              <a:spcAft>
                <a:spcPts val="0"/>
              </a:spcAft>
              <a:buNone/>
            </a:pPr>
            <a:r>
              <a:rPr lang="en-US" sz="5400" b="1" dirty="0">
                <a:solidFill>
                  <a:srgbClr val="FF3300"/>
                </a:solidFill>
                <a:latin typeface="Calibri"/>
                <a:ea typeface="Calibri"/>
                <a:cs typeface="Calibri"/>
                <a:sym typeface="Calibri"/>
              </a:rPr>
              <a:t>Join                                   </a:t>
            </a:r>
            <a:r>
              <a:rPr lang="en-US" sz="4200" b="1" dirty="0">
                <a:solidFill>
                  <a:srgbClr val="FF3300"/>
                </a:solidFill>
                <a:latin typeface="Calibri"/>
                <a:ea typeface="Calibri"/>
                <a:cs typeface="Calibri"/>
                <a:sym typeface="Calibri"/>
              </a:rPr>
              <a:t>the</a:t>
            </a:r>
            <a:r>
              <a:rPr lang="en-US" sz="5400" b="1" dirty="0">
                <a:solidFill>
                  <a:srgbClr val="FF3300"/>
                </a:solidFill>
                <a:latin typeface="Calibri"/>
                <a:ea typeface="Calibri"/>
                <a:cs typeface="Calibri"/>
                <a:sym typeface="Calibri"/>
              </a:rPr>
              <a:t> PTO!</a:t>
            </a:r>
            <a:endParaRPr sz="5400" b="1" dirty="0">
              <a:solidFill>
                <a:srgbClr val="FF3300"/>
              </a:solidFill>
              <a:latin typeface="Calibri"/>
              <a:ea typeface="Calibri"/>
              <a:cs typeface="Calibri"/>
              <a:sym typeface="Calibri"/>
            </a:endParaRPr>
          </a:p>
          <a:p>
            <a:pPr marL="914400" lvl="0" indent="0" algn="l" rtl="0">
              <a:spcBef>
                <a:spcPts val="0"/>
              </a:spcBef>
              <a:spcAft>
                <a:spcPts val="0"/>
              </a:spcAft>
              <a:buNone/>
            </a:pPr>
            <a:endParaRPr sz="2600" dirty="0">
              <a:solidFill>
                <a:schemeClr val="dk1"/>
              </a:solidFill>
              <a:latin typeface="Calibri"/>
              <a:ea typeface="Calibri"/>
              <a:cs typeface="Calibri"/>
              <a:sym typeface="Calibri"/>
            </a:endParaRPr>
          </a:p>
          <a:p>
            <a:pPr marL="914400" lvl="0" indent="0" algn="l" rtl="0">
              <a:spcBef>
                <a:spcPts val="0"/>
              </a:spcBef>
              <a:spcAft>
                <a:spcPts val="0"/>
              </a:spcAft>
              <a:buNone/>
            </a:pPr>
            <a:endParaRPr sz="2600" dirty="0">
              <a:solidFill>
                <a:schemeClr val="dk1"/>
              </a:solidFill>
              <a:latin typeface="Calibri"/>
              <a:ea typeface="Calibri"/>
              <a:cs typeface="Calibri"/>
              <a:sym typeface="Calibri"/>
            </a:endParaRPr>
          </a:p>
          <a:p>
            <a:pPr marL="914400" lvl="0" indent="0" algn="l" rtl="0">
              <a:spcBef>
                <a:spcPts val="0"/>
              </a:spcBef>
              <a:spcAft>
                <a:spcPts val="0"/>
              </a:spcAft>
              <a:buNone/>
            </a:pPr>
            <a:r>
              <a:rPr lang="en-US" sz="2600" dirty="0">
                <a:solidFill>
                  <a:schemeClr val="dk1"/>
                </a:solidFill>
                <a:latin typeface="Calibri"/>
                <a:ea typeface="Calibri"/>
                <a:cs typeface="Calibri"/>
                <a:sym typeface="Calibri"/>
              </a:rPr>
              <a:t> </a:t>
            </a:r>
            <a:endParaRPr sz="26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pic>
        <p:nvPicPr>
          <p:cNvPr id="123" name="Google Shape;123;g25fd3fab819_0_25"/>
          <p:cNvPicPr preferRelativeResize="0"/>
          <p:nvPr/>
        </p:nvPicPr>
        <p:blipFill>
          <a:blip r:embed="rId3">
            <a:alphaModFix/>
          </a:blip>
          <a:stretch>
            <a:fillRect/>
          </a:stretch>
        </p:blipFill>
        <p:spPr>
          <a:xfrm>
            <a:off x="5968150" y="1241078"/>
            <a:ext cx="1699701" cy="2254525"/>
          </a:xfrm>
          <a:prstGeom prst="rect">
            <a:avLst/>
          </a:prstGeom>
          <a:noFill/>
          <a:ln>
            <a:noFill/>
          </a:ln>
        </p:spPr>
      </p:pic>
      <p:pic>
        <p:nvPicPr>
          <p:cNvPr id="124" name="Google Shape;124;g25fd3fab819_0_25"/>
          <p:cNvPicPr preferRelativeResize="0"/>
          <p:nvPr/>
        </p:nvPicPr>
        <p:blipFill>
          <a:blip r:embed="rId4">
            <a:alphaModFix/>
          </a:blip>
          <a:stretch>
            <a:fillRect/>
          </a:stretch>
        </p:blipFill>
        <p:spPr>
          <a:xfrm>
            <a:off x="2266223" y="5163817"/>
            <a:ext cx="4081069" cy="169418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4334977949a68e24_5"/>
          <p:cNvSpPr txBox="1">
            <a:spLocks noGrp="1"/>
          </p:cNvSpPr>
          <p:nvPr>
            <p:ph type="title"/>
          </p:nvPr>
        </p:nvSpPr>
        <p:spPr>
          <a:xfrm>
            <a:off x="1109041" y="88925"/>
            <a:ext cx="7714211" cy="701988"/>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5400" dirty="0">
                <a:latin typeface="Cavolini" panose="03000502040302020204" pitchFamily="66" charset="0"/>
                <a:cs typeface="Cavolini" panose="03000502040302020204" pitchFamily="66" charset="0"/>
              </a:rPr>
              <a:t>Field Trips 2024-25</a:t>
            </a:r>
            <a:endParaRPr sz="5400" dirty="0">
              <a:latin typeface="Cavolini" panose="03000502040302020204" pitchFamily="66" charset="0"/>
              <a:cs typeface="Cavolini" panose="03000502040302020204" pitchFamily="66" charset="0"/>
            </a:endParaRPr>
          </a:p>
        </p:txBody>
      </p:sp>
      <p:sp>
        <p:nvSpPr>
          <p:cNvPr id="339" name="Google Shape;339;g4334977949a68e24_5"/>
          <p:cNvSpPr txBox="1">
            <a:spLocks noGrp="1"/>
          </p:cNvSpPr>
          <p:nvPr>
            <p:ph idx="1"/>
          </p:nvPr>
        </p:nvSpPr>
        <p:spPr>
          <a:xfrm>
            <a:off x="79900" y="790913"/>
            <a:ext cx="8939410" cy="6067162"/>
          </a:xfrm>
          <a:prstGeom prst="rect">
            <a:avLst/>
          </a:prstGeom>
        </p:spPr>
        <p:txBody>
          <a:bodyPr spcFirstLastPara="1" wrap="square" lIns="91425" tIns="45700" rIns="91425" bIns="45700" anchor="t" anchorCtr="0">
            <a:normAutofit/>
          </a:bodyPr>
          <a:lstStyle/>
          <a:p>
            <a:pPr marL="0" indent="0">
              <a:spcBef>
                <a:spcPts val="1000"/>
              </a:spcBef>
              <a:buNone/>
            </a:pPr>
            <a:r>
              <a:rPr lang="en-US" sz="2400" b="1" dirty="0">
                <a:solidFill>
                  <a:srgbClr val="FF9900"/>
                </a:solidFill>
              </a:rPr>
              <a:t>                          Spring 25</a:t>
            </a:r>
          </a:p>
          <a:p>
            <a:pPr marL="0" lvl="0" indent="0" rtl="0">
              <a:spcBef>
                <a:spcPts val="1000"/>
              </a:spcBef>
              <a:spcAft>
                <a:spcPts val="0"/>
              </a:spcAft>
              <a:buNone/>
            </a:pPr>
            <a:r>
              <a:rPr lang="en-US" sz="2400" b="1" dirty="0">
                <a:solidFill>
                  <a:srgbClr val="FF9900"/>
                </a:solidFill>
              </a:rPr>
              <a:t>Heritage Museum of Orange County</a:t>
            </a:r>
          </a:p>
          <a:p>
            <a:pPr marL="0" lvl="0" indent="0" rtl="0">
              <a:spcBef>
                <a:spcPts val="1000"/>
              </a:spcBef>
              <a:spcAft>
                <a:spcPts val="0"/>
              </a:spcAft>
              <a:buNone/>
            </a:pPr>
            <a:r>
              <a:rPr lang="en-US" sz="2400" b="1" dirty="0">
                <a:solidFill>
                  <a:srgbClr val="FF9900"/>
                </a:solidFill>
              </a:rPr>
              <a:t>                     Social Studies </a:t>
            </a:r>
            <a:r>
              <a:rPr lang="en-US" sz="2400" b="1" dirty="0"/>
              <a:t>  </a:t>
            </a:r>
            <a:endParaRPr sz="2400" b="1" dirty="0"/>
          </a:p>
        </p:txBody>
      </p:sp>
      <p:pic>
        <p:nvPicPr>
          <p:cNvPr id="340" name="Google Shape;340;g4334977949a68e24_5"/>
          <p:cNvPicPr preferRelativeResize="0"/>
          <p:nvPr/>
        </p:nvPicPr>
        <p:blipFill>
          <a:blip r:embed="rId3">
            <a:alphaModFix/>
          </a:blip>
          <a:stretch>
            <a:fillRect/>
          </a:stretch>
        </p:blipFill>
        <p:spPr>
          <a:xfrm>
            <a:off x="953441" y="2371289"/>
            <a:ext cx="3139165" cy="2759850"/>
          </a:xfrm>
          <a:prstGeom prst="rect">
            <a:avLst/>
          </a:prstGeom>
          <a:noFill/>
          <a:ln>
            <a:noFill/>
          </a:ln>
        </p:spPr>
      </p:pic>
      <p:pic>
        <p:nvPicPr>
          <p:cNvPr id="341" name="Google Shape;341;g4334977949a68e24_5"/>
          <p:cNvPicPr preferRelativeResize="0"/>
          <p:nvPr/>
        </p:nvPicPr>
        <p:blipFill>
          <a:blip r:embed="rId4">
            <a:alphaModFix/>
          </a:blip>
          <a:stretch>
            <a:fillRect/>
          </a:stretch>
        </p:blipFill>
        <p:spPr>
          <a:xfrm rot="925224">
            <a:off x="1601114" y="5388226"/>
            <a:ext cx="759232" cy="794094"/>
          </a:xfrm>
          <a:prstGeom prst="rect">
            <a:avLst/>
          </a:prstGeom>
          <a:noFill/>
          <a:ln>
            <a:noFill/>
          </a:ln>
        </p:spPr>
      </p:pic>
      <p:pic>
        <p:nvPicPr>
          <p:cNvPr id="3" name="Picture 2" descr="A room with a glass wall and a display of fossils&#10;&#10;Description automatically generated with medium confidence">
            <a:extLst>
              <a:ext uri="{FF2B5EF4-FFF2-40B4-BE49-F238E27FC236}">
                <a16:creationId xmlns:a16="http://schemas.microsoft.com/office/drawing/2014/main" id="{1BF6A00D-7BDF-916D-53B0-820BA5CA9168}"/>
              </a:ext>
            </a:extLst>
          </p:cNvPr>
          <p:cNvPicPr>
            <a:picLocks noChangeAspect="1"/>
          </p:cNvPicPr>
          <p:nvPr/>
        </p:nvPicPr>
        <p:blipFill>
          <a:blip r:embed="rId5"/>
          <a:stretch>
            <a:fillRect/>
          </a:stretch>
        </p:blipFill>
        <p:spPr>
          <a:xfrm>
            <a:off x="4966147" y="3946595"/>
            <a:ext cx="3546568" cy="2759850"/>
          </a:xfrm>
          <a:prstGeom prst="rect">
            <a:avLst/>
          </a:prstGeom>
        </p:spPr>
      </p:pic>
      <p:sp>
        <p:nvSpPr>
          <p:cNvPr id="4" name="TextBox 3">
            <a:extLst>
              <a:ext uri="{FF2B5EF4-FFF2-40B4-BE49-F238E27FC236}">
                <a16:creationId xmlns:a16="http://schemas.microsoft.com/office/drawing/2014/main" id="{65AA83A3-7C7E-6FF5-E0F9-8BE40A826B88}"/>
              </a:ext>
            </a:extLst>
          </p:cNvPr>
          <p:cNvSpPr txBox="1"/>
          <p:nvPr/>
        </p:nvSpPr>
        <p:spPr>
          <a:xfrm>
            <a:off x="4030461" y="2119998"/>
            <a:ext cx="5566299" cy="1631216"/>
          </a:xfrm>
          <a:prstGeom prst="rect">
            <a:avLst/>
          </a:prstGeom>
          <a:noFill/>
        </p:spPr>
        <p:txBody>
          <a:bodyPr wrap="square" rtlCol="0">
            <a:spAutoFit/>
          </a:bodyPr>
          <a:lstStyle/>
          <a:p>
            <a:pPr algn="ctr"/>
            <a:endParaRPr lang="en-US" sz="2800" b="0" i="0" dirty="0">
              <a:solidFill>
                <a:schemeClr val="accent2">
                  <a:lumMod val="75000"/>
                </a:schemeClr>
              </a:solidFill>
              <a:effectLst/>
              <a:highlight>
                <a:srgbClr val="FFFFFF"/>
              </a:highlight>
            </a:endParaRPr>
          </a:p>
          <a:p>
            <a:pPr algn="ctr"/>
            <a:r>
              <a:rPr lang="en-US" sz="2400" b="1" i="0" dirty="0">
                <a:solidFill>
                  <a:schemeClr val="accent2">
                    <a:lumMod val="75000"/>
                  </a:schemeClr>
                </a:solidFill>
                <a:effectLst/>
                <a:highlight>
                  <a:srgbClr val="FFFFFF"/>
                </a:highlight>
              </a:rPr>
              <a:t>Fall 24</a:t>
            </a:r>
          </a:p>
          <a:p>
            <a:pPr algn="ctr"/>
            <a:r>
              <a:rPr lang="en-US" sz="2400" b="1" i="0" dirty="0">
                <a:solidFill>
                  <a:schemeClr val="accent2">
                    <a:lumMod val="75000"/>
                  </a:schemeClr>
                </a:solidFill>
                <a:effectLst/>
                <a:highlight>
                  <a:srgbClr val="FFFFFF"/>
                </a:highlight>
              </a:rPr>
              <a:t> Clark Park Interpretive Center</a:t>
            </a:r>
          </a:p>
          <a:p>
            <a:pPr algn="ctr"/>
            <a:r>
              <a:rPr lang="en-US" sz="2400" b="1" dirty="0">
                <a:solidFill>
                  <a:schemeClr val="accent2">
                    <a:lumMod val="75000"/>
                  </a:schemeClr>
                </a:solidFill>
                <a:highlight>
                  <a:srgbClr val="FFFFFF"/>
                </a:highlight>
              </a:rPr>
              <a:t>Science</a:t>
            </a:r>
            <a:endParaRPr lang="en-US" sz="2400" b="1" dirty="0">
              <a:solidFill>
                <a:schemeClr val="accent2">
                  <a:lumMod val="75000"/>
                </a:schemeClr>
              </a:solidFill>
            </a:endParaRPr>
          </a:p>
        </p:txBody>
      </p:sp>
      <p:pic>
        <p:nvPicPr>
          <p:cNvPr id="5" name="Picture 4">
            <a:extLst>
              <a:ext uri="{FF2B5EF4-FFF2-40B4-BE49-F238E27FC236}">
                <a16:creationId xmlns:a16="http://schemas.microsoft.com/office/drawing/2014/main" id="{D829F9F2-1B62-5341-2F32-874B04CD91C3}"/>
              </a:ext>
            </a:extLst>
          </p:cNvPr>
          <p:cNvPicPr>
            <a:picLocks noChangeAspect="1"/>
          </p:cNvPicPr>
          <p:nvPr/>
        </p:nvPicPr>
        <p:blipFill>
          <a:blip r:embed="rId6"/>
          <a:stretch>
            <a:fillRect/>
          </a:stretch>
        </p:blipFill>
        <p:spPr>
          <a:xfrm rot="1144540">
            <a:off x="7421823" y="1760889"/>
            <a:ext cx="896553" cy="60206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Shape 226"/>
        <p:cNvGrpSpPr/>
        <p:nvPr/>
      </p:nvGrpSpPr>
      <p:grpSpPr>
        <a:xfrm>
          <a:off x="0" y="0"/>
          <a:ext cx="0" cy="0"/>
          <a:chOff x="0" y="0"/>
          <a:chExt cx="0" cy="0"/>
        </a:xfrm>
      </p:grpSpPr>
      <p:pic>
        <p:nvPicPr>
          <p:cNvPr id="227" name="Google Shape;227;p20" descr="Image result for parent conference clip art"/>
          <p:cNvPicPr preferRelativeResize="0"/>
          <p:nvPr/>
        </p:nvPicPr>
        <p:blipFill rotWithShape="1">
          <a:blip r:embed="rId3">
            <a:alphaModFix/>
          </a:blip>
          <a:srcRect/>
          <a:stretch/>
        </p:blipFill>
        <p:spPr>
          <a:xfrm>
            <a:off x="1844802" y="185682"/>
            <a:ext cx="5170932" cy="2223500"/>
          </a:xfrm>
          <a:prstGeom prst="rect">
            <a:avLst/>
          </a:prstGeom>
          <a:noFill/>
          <a:ln>
            <a:noFill/>
          </a:ln>
        </p:spPr>
      </p:pic>
      <p:sp>
        <p:nvSpPr>
          <p:cNvPr id="228" name="Google Shape;228;p20"/>
          <p:cNvSpPr txBox="1">
            <a:spLocks noGrp="1"/>
          </p:cNvSpPr>
          <p:nvPr>
            <p:ph idx="1"/>
          </p:nvPr>
        </p:nvSpPr>
        <p:spPr>
          <a:xfrm>
            <a:off x="2238375" y="2594865"/>
            <a:ext cx="5248275" cy="3291585"/>
          </a:xfrm>
          <a:prstGeom prst="rect">
            <a:avLst/>
          </a:prstGeom>
          <a:noFill/>
          <a:ln>
            <a:noFill/>
          </a:ln>
        </p:spPr>
        <p:txBody>
          <a:bodyPr spcFirstLastPara="1" wrap="square" lIns="91425" tIns="45700" rIns="91425" bIns="45700" anchor="t" anchorCtr="0">
            <a:normAutofit fontScale="25000" lnSpcReduction="20000"/>
          </a:bodyPr>
          <a:lstStyle/>
          <a:p>
            <a:pPr marL="342900" marR="0" lvl="0" indent="-333347" algn="l" rtl="0">
              <a:lnSpc>
                <a:spcPct val="90000"/>
              </a:lnSpc>
              <a:spcBef>
                <a:spcPts val="0"/>
              </a:spcBef>
              <a:spcAft>
                <a:spcPts val="0"/>
              </a:spcAft>
              <a:buClr>
                <a:srgbClr val="EF53A5"/>
              </a:buClr>
              <a:buSzPct val="98121"/>
              <a:buFont typeface="Noto Sans Symbols"/>
              <a:buChar char="►"/>
            </a:pPr>
            <a:r>
              <a:rPr lang="en-US" sz="8518" b="0" i="0" u="none" dirty="0">
                <a:latin typeface="Century Gothic"/>
                <a:ea typeface="Century Gothic"/>
                <a:cs typeface="Century Gothic"/>
                <a:sym typeface="Century Gothic"/>
              </a:rPr>
              <a:t>Parent-Teacher Conferences are  coming up. </a:t>
            </a:r>
            <a:endParaRPr sz="8918" dirty="0"/>
          </a:p>
          <a:p>
            <a:pPr marL="342900" marR="0" lvl="0" indent="-200660" algn="l" rtl="0">
              <a:lnSpc>
                <a:spcPct val="90000"/>
              </a:lnSpc>
              <a:spcBef>
                <a:spcPts val="0"/>
              </a:spcBef>
              <a:spcAft>
                <a:spcPts val="0"/>
              </a:spcAft>
              <a:buClr>
                <a:srgbClr val="EF53A5"/>
              </a:buClr>
              <a:buSzPct val="26296"/>
              <a:buFont typeface="Noto Sans Symbols"/>
              <a:buNone/>
            </a:pPr>
            <a:endParaRPr sz="11100" b="1" i="0" u="none" dirty="0">
              <a:latin typeface="Century Gothic"/>
              <a:ea typeface="Century Gothic"/>
              <a:cs typeface="Century Gothic"/>
              <a:sym typeface="Century Gothic"/>
            </a:endParaRPr>
          </a:p>
          <a:p>
            <a:pPr marL="342900" marR="0" lvl="0" indent="-333347" algn="l" rtl="0">
              <a:lnSpc>
                <a:spcPct val="90000"/>
              </a:lnSpc>
              <a:spcBef>
                <a:spcPts val="0"/>
              </a:spcBef>
              <a:spcAft>
                <a:spcPts val="0"/>
              </a:spcAft>
              <a:buClr>
                <a:srgbClr val="EF53A5"/>
              </a:buClr>
              <a:buSzPct val="98121"/>
              <a:buFont typeface="Noto Sans Symbols"/>
              <a:buChar char="►"/>
            </a:pPr>
            <a:r>
              <a:rPr lang="en-US" sz="11100" b="1" i="0" u="none" dirty="0">
                <a:latin typeface="Century Gothic"/>
                <a:ea typeface="Century Gothic"/>
                <a:cs typeface="Century Gothic"/>
                <a:sym typeface="Century Gothic"/>
              </a:rPr>
              <a:t>9/1</a:t>
            </a:r>
            <a:r>
              <a:rPr lang="en-US" sz="11100" b="1" dirty="0">
                <a:latin typeface="Century Gothic"/>
                <a:ea typeface="Century Gothic"/>
                <a:cs typeface="Century Gothic"/>
                <a:sym typeface="Century Gothic"/>
              </a:rPr>
              <a:t>6</a:t>
            </a:r>
            <a:r>
              <a:rPr lang="en-US" sz="11100" b="1" i="0" u="none" dirty="0">
                <a:latin typeface="Century Gothic"/>
                <a:ea typeface="Century Gothic"/>
                <a:cs typeface="Century Gothic"/>
                <a:sym typeface="Century Gothic"/>
              </a:rPr>
              <a:t>  -  9/1</a:t>
            </a:r>
            <a:r>
              <a:rPr lang="en-US" sz="11100" b="1" dirty="0">
                <a:latin typeface="Century Gothic"/>
                <a:ea typeface="Century Gothic"/>
                <a:cs typeface="Century Gothic"/>
                <a:sym typeface="Century Gothic"/>
              </a:rPr>
              <a:t>8</a:t>
            </a:r>
            <a:endParaRPr sz="11100" b="1" dirty="0"/>
          </a:p>
          <a:p>
            <a:pPr marL="342900" marR="0" lvl="0" indent="-200660" algn="l" rtl="0">
              <a:lnSpc>
                <a:spcPct val="90000"/>
              </a:lnSpc>
              <a:spcBef>
                <a:spcPts val="0"/>
              </a:spcBef>
              <a:spcAft>
                <a:spcPts val="0"/>
              </a:spcAft>
              <a:buClr>
                <a:srgbClr val="EF53A5"/>
              </a:buClr>
              <a:buSzPct val="26296"/>
              <a:buFont typeface="Noto Sans Symbols"/>
              <a:buNone/>
            </a:pPr>
            <a:endParaRPr sz="8518" dirty="0"/>
          </a:p>
          <a:p>
            <a:pPr marL="342900" marR="0" lvl="0" indent="-333347" algn="l" rtl="0">
              <a:lnSpc>
                <a:spcPct val="90000"/>
              </a:lnSpc>
              <a:spcBef>
                <a:spcPts val="1000"/>
              </a:spcBef>
              <a:spcAft>
                <a:spcPts val="0"/>
              </a:spcAft>
              <a:buClr>
                <a:srgbClr val="EF53A5"/>
              </a:buClr>
              <a:buSzPct val="98121"/>
              <a:buFont typeface="Noto Sans Symbols"/>
              <a:buChar char="►"/>
            </a:pPr>
            <a:r>
              <a:rPr lang="en-US" sz="8518" b="0" i="0" u="none" dirty="0">
                <a:latin typeface="Century Gothic"/>
                <a:ea typeface="Century Gothic"/>
                <a:cs typeface="Century Gothic"/>
                <a:sym typeface="Century Gothic"/>
              </a:rPr>
              <a:t>Please sign up for a date/time on Parent Square, </a:t>
            </a:r>
            <a:r>
              <a:rPr lang="en-US" sz="8518" b="1" i="0" u="none" dirty="0">
                <a:latin typeface="Century Gothic"/>
                <a:ea typeface="Century Gothic"/>
                <a:cs typeface="Century Gothic"/>
                <a:sym typeface="Century Gothic"/>
              </a:rPr>
              <a:t>when you receive the notification</a:t>
            </a:r>
            <a:r>
              <a:rPr lang="en-US" sz="8518" b="0" i="0" u="none" dirty="0">
                <a:latin typeface="Century Gothic"/>
                <a:ea typeface="Century Gothic"/>
                <a:cs typeface="Century Gothic"/>
                <a:sym typeface="Century Gothic"/>
              </a:rPr>
              <a:t>. </a:t>
            </a:r>
            <a:endParaRPr sz="8918" dirty="0"/>
          </a:p>
          <a:p>
            <a:pPr marL="0" marR="0" lvl="0" indent="0" algn="l" rtl="0">
              <a:lnSpc>
                <a:spcPct val="90000"/>
              </a:lnSpc>
              <a:spcBef>
                <a:spcPts val="1000"/>
              </a:spcBef>
              <a:spcAft>
                <a:spcPts val="0"/>
              </a:spcAft>
              <a:buClr>
                <a:srgbClr val="EF53A5"/>
              </a:buClr>
              <a:buSzPct val="27592"/>
              <a:buNone/>
            </a:pPr>
            <a:endParaRPr sz="8118" dirty="0">
              <a:latin typeface="Century Gothic"/>
              <a:ea typeface="Century Gothic"/>
              <a:cs typeface="Century Gothic"/>
              <a:sym typeface="Century Gothic"/>
            </a:endParaRPr>
          </a:p>
          <a:p>
            <a:pPr marL="342900" marR="0" lvl="0" indent="-200660" algn="l" rtl="0">
              <a:lnSpc>
                <a:spcPct val="90000"/>
              </a:lnSpc>
              <a:spcBef>
                <a:spcPts val="1000"/>
              </a:spcBef>
              <a:spcAft>
                <a:spcPts val="0"/>
              </a:spcAft>
              <a:buClr>
                <a:srgbClr val="EF53A5"/>
              </a:buClr>
              <a:buSzPct val="27592"/>
              <a:buFont typeface="Noto Sans Symbols"/>
              <a:buNone/>
            </a:pPr>
            <a:endParaRPr sz="8118" dirty="0">
              <a:latin typeface="Century Gothic"/>
              <a:ea typeface="Century Gothic"/>
              <a:cs typeface="Century Gothic"/>
              <a:sym typeface="Century Gothic"/>
            </a:endParaRPr>
          </a:p>
          <a:p>
            <a:pPr marL="342900" marR="0" lvl="0" indent="-200660" algn="l" rtl="0">
              <a:lnSpc>
                <a:spcPct val="90000"/>
              </a:lnSpc>
              <a:spcBef>
                <a:spcPts val="1000"/>
              </a:spcBef>
              <a:spcAft>
                <a:spcPts val="0"/>
              </a:spcAft>
              <a:buClr>
                <a:srgbClr val="EF53A5"/>
              </a:buClr>
              <a:buSzPct val="112000"/>
              <a:buFont typeface="Noto Sans Symbols"/>
              <a:buNone/>
            </a:pPr>
            <a:endParaRPr sz="2000" b="0" i="0" u="none" dirty="0">
              <a:latin typeface="Century Gothic"/>
              <a:ea typeface="Century Gothic"/>
              <a:cs typeface="Century Gothic"/>
              <a:sym typeface="Century Gothic"/>
            </a:endParaRPr>
          </a:p>
          <a:p>
            <a:pPr marL="342900" marR="0" lvl="0" indent="-200660" algn="l" rtl="0">
              <a:lnSpc>
                <a:spcPct val="90000"/>
              </a:lnSpc>
              <a:spcBef>
                <a:spcPts val="1000"/>
              </a:spcBef>
              <a:spcAft>
                <a:spcPts val="0"/>
              </a:spcAft>
              <a:buClr>
                <a:srgbClr val="EF53A5"/>
              </a:buClr>
              <a:buSzPct val="112000"/>
              <a:buFont typeface="Noto Sans Symbols"/>
              <a:buNone/>
            </a:pPr>
            <a:endParaRPr sz="2000" dirty="0"/>
          </a:p>
          <a:p>
            <a:pPr marL="0" marR="0" lvl="0" indent="0" algn="l" rtl="0">
              <a:lnSpc>
                <a:spcPct val="90000"/>
              </a:lnSpc>
              <a:spcBef>
                <a:spcPts val="1000"/>
              </a:spcBef>
              <a:spcAft>
                <a:spcPts val="0"/>
              </a:spcAft>
              <a:buClr>
                <a:schemeClr val="dk1"/>
              </a:buClr>
              <a:buSzPct val="100000"/>
              <a:buNone/>
            </a:pPr>
            <a:endParaRPr sz="1900" dirty="0"/>
          </a:p>
          <a:p>
            <a:pPr marL="342900" marR="0" lvl="0" indent="-342900" algn="l" rtl="0">
              <a:lnSpc>
                <a:spcPct val="90000"/>
              </a:lnSpc>
              <a:spcBef>
                <a:spcPts val="1000"/>
              </a:spcBef>
              <a:spcAft>
                <a:spcPts val="0"/>
              </a:spcAft>
              <a:buClr>
                <a:srgbClr val="EF53A5"/>
              </a:buClr>
              <a:buSzPct val="84210"/>
              <a:buFont typeface="Noto Sans Symbols"/>
              <a:buNone/>
            </a:pPr>
            <a:endParaRPr sz="1900" b="0" i="0" u="none" dirty="0">
              <a:latin typeface="Comic Sans MS"/>
              <a:ea typeface="Comic Sans MS"/>
              <a:cs typeface="Comic Sans MS"/>
              <a:sym typeface="Comic Sans MS"/>
            </a:endParaRPr>
          </a:p>
          <a:p>
            <a:pPr marL="342900" marR="0" lvl="0" indent="-342900" algn="l" rtl="0">
              <a:lnSpc>
                <a:spcPct val="90000"/>
              </a:lnSpc>
              <a:spcBef>
                <a:spcPts val="1000"/>
              </a:spcBef>
              <a:spcAft>
                <a:spcPts val="0"/>
              </a:spcAft>
              <a:buClr>
                <a:srgbClr val="EF53A5"/>
              </a:buClr>
              <a:buSzPct val="84210"/>
              <a:buFont typeface="Noto Sans Symbols"/>
              <a:buNone/>
            </a:pPr>
            <a:endParaRPr sz="1900" b="0" i="0" u="none" dirty="0">
              <a:latin typeface="Century Gothic"/>
              <a:ea typeface="Century Gothic"/>
              <a:cs typeface="Century Gothic"/>
              <a:sym typeface="Century Gothic"/>
            </a:endParaRPr>
          </a:p>
          <a:p>
            <a:pPr marL="342900" marR="0" lvl="0" indent="-241300" algn="l" rtl="0">
              <a:lnSpc>
                <a:spcPct val="90000"/>
              </a:lnSpc>
              <a:spcBef>
                <a:spcPts val="1000"/>
              </a:spcBef>
              <a:spcAft>
                <a:spcPts val="0"/>
              </a:spcAft>
              <a:buClr>
                <a:srgbClr val="EF53A5"/>
              </a:buClr>
              <a:buSzPct val="84210"/>
              <a:buFont typeface="Noto Sans Symbols"/>
              <a:buNone/>
            </a:pPr>
            <a:endParaRPr sz="1900" b="0" i="0" u="none" dirty="0">
              <a:latin typeface="Century Gothic"/>
              <a:ea typeface="Century Gothic"/>
              <a:cs typeface="Century Gothic"/>
              <a:sym typeface="Century Gothic"/>
            </a:endParaRPr>
          </a:p>
        </p:txBody>
      </p:sp>
      <p:sp>
        <p:nvSpPr>
          <p:cNvPr id="229" name="Google Shape;229;p20"/>
          <p:cNvSpPr/>
          <p:nvPr/>
        </p:nvSpPr>
        <p:spPr>
          <a:xfrm rot="10800000">
            <a:off x="100" y="31200"/>
            <a:ext cx="9075900" cy="67956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28"/>
        <p:cNvGrpSpPr/>
        <p:nvPr/>
      </p:nvGrpSpPr>
      <p:grpSpPr>
        <a:xfrm>
          <a:off x="0" y="0"/>
          <a:ext cx="0" cy="0"/>
          <a:chOff x="0" y="0"/>
          <a:chExt cx="0" cy="0"/>
        </a:xfrm>
      </p:grpSpPr>
      <p:pic>
        <p:nvPicPr>
          <p:cNvPr id="129" name="Google Shape;129;p16"/>
          <p:cNvPicPr preferRelativeResize="0"/>
          <p:nvPr/>
        </p:nvPicPr>
        <p:blipFill rotWithShape="1">
          <a:blip r:embed="rId3">
            <a:alphaModFix/>
          </a:blip>
          <a:srcRect r="2" b="4335"/>
          <a:stretch/>
        </p:blipFill>
        <p:spPr>
          <a:xfrm>
            <a:off x="241299" y="104775"/>
            <a:ext cx="8661401" cy="6431492"/>
          </a:xfrm>
          <a:prstGeom prst="rect">
            <a:avLst/>
          </a:prstGeom>
          <a:noFill/>
          <a:ln>
            <a:noFill/>
          </a:ln>
        </p:spPr>
      </p:pic>
    </p:spTree>
  </p:cSld>
  <p:clrMapOvr>
    <a:masterClrMapping/>
  </p:clrMapOvr>
  <p:transition spd="slow">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25fd3fab819_0_2"/>
          <p:cNvSpPr txBox="1"/>
          <p:nvPr/>
        </p:nvSpPr>
        <p:spPr>
          <a:xfrm flipH="1">
            <a:off x="-58189" y="138375"/>
            <a:ext cx="9202164"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99CCFF"/>
                </a:solidFill>
                <a:latin typeface="Century Gothic"/>
                <a:ea typeface="Century Gothic"/>
                <a:cs typeface="Century Gothic"/>
                <a:sym typeface="Century Gothic"/>
              </a:rPr>
              <a:t>  </a:t>
            </a:r>
            <a:r>
              <a:rPr lang="en-US" sz="9000" b="1" dirty="0">
                <a:solidFill>
                  <a:srgbClr val="99CCFF"/>
                </a:solidFill>
                <a:latin typeface="Game On_PersonalUseOnly" panose="02000000000000000000" pitchFamily="2" charset="0"/>
                <a:ea typeface="Century Gothic"/>
                <a:cs typeface="Century Gothic"/>
                <a:sym typeface="Century Gothic"/>
              </a:rPr>
              <a:t>Classroom Wishlist</a:t>
            </a:r>
            <a:endParaRPr sz="9000" dirty="0">
              <a:latin typeface="Game On_PersonalUseOnly" panose="02000000000000000000" pitchFamily="2" charset="0"/>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18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US" sz="4800" b="1" dirty="0">
                <a:solidFill>
                  <a:srgbClr val="99CCFF"/>
                </a:solidFill>
                <a:latin typeface="Century Gothic"/>
                <a:ea typeface="Century Gothic"/>
                <a:cs typeface="Century Gothic"/>
                <a:sym typeface="Century Gothic"/>
              </a:rPr>
              <a:t>Amazon Classroom Wish List</a:t>
            </a:r>
            <a:endParaRPr sz="4800" b="1" dirty="0">
              <a:solidFill>
                <a:srgbClr val="99CCFF"/>
              </a:solidFill>
              <a:latin typeface="Century Gothic"/>
              <a:ea typeface="Century Gothic"/>
              <a:cs typeface="Century Gothic"/>
              <a:sym typeface="Century Gothic"/>
            </a:endParaRPr>
          </a:p>
          <a:p>
            <a:pPr marL="0" marR="0" lvl="0" indent="0" algn="ctr" rtl="0">
              <a:spcBef>
                <a:spcPts val="0"/>
              </a:spcBef>
              <a:spcAft>
                <a:spcPts val="0"/>
              </a:spcAft>
              <a:buNone/>
            </a:pPr>
            <a:r>
              <a:rPr lang="en-US" sz="1900" u="sng" dirty="0">
                <a:solidFill>
                  <a:schemeClr val="hlink"/>
                </a:solidFill>
                <a:latin typeface="Century Gothic"/>
                <a:ea typeface="Century Gothic"/>
                <a:cs typeface="Century Gothic"/>
                <a:sym typeface="Century Gothic"/>
                <a:hlinkClick r:id="rId3"/>
              </a:rPr>
              <a:t>https://www.amazon.com/hz/wishlist/ls/2SQRCBYMN8HAH?ref_=wl_share</a:t>
            </a:r>
            <a:endParaRPr sz="1900" dirty="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1700" dirty="0">
              <a:solidFill>
                <a:schemeClr val="dk1"/>
              </a:solidFill>
              <a:latin typeface="Century Gothic"/>
              <a:ea typeface="Century Gothic"/>
              <a:cs typeface="Century Gothic"/>
              <a:sym typeface="Century Gothic"/>
            </a:endParaRPr>
          </a:p>
        </p:txBody>
      </p:sp>
      <p:pic>
        <p:nvPicPr>
          <p:cNvPr id="347" name="Google Shape;347;g25fd3fab819_0_2"/>
          <p:cNvPicPr preferRelativeResize="0"/>
          <p:nvPr/>
        </p:nvPicPr>
        <p:blipFill rotWithShape="1">
          <a:blip r:embed="rId4">
            <a:alphaModFix/>
          </a:blip>
          <a:srcRect/>
          <a:stretch/>
        </p:blipFill>
        <p:spPr>
          <a:xfrm>
            <a:off x="2732900" y="4227325"/>
            <a:ext cx="3678200" cy="2022850"/>
          </a:xfrm>
          <a:prstGeom prst="rect">
            <a:avLst/>
          </a:prstGeom>
          <a:noFill/>
          <a:ln>
            <a:noFill/>
          </a:ln>
        </p:spPr>
      </p:pic>
      <p:sp>
        <p:nvSpPr>
          <p:cNvPr id="348" name="Google Shape;348;g25fd3fab819_0_2"/>
          <p:cNvSpPr txBox="1"/>
          <p:nvPr/>
        </p:nvSpPr>
        <p:spPr>
          <a:xfrm>
            <a:off x="892225" y="5997442"/>
            <a:ext cx="7459800" cy="76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dirty="0">
                <a:solidFill>
                  <a:schemeClr val="dk1"/>
                </a:solidFill>
                <a:latin typeface="Calibri"/>
                <a:ea typeface="Calibri"/>
                <a:cs typeface="Calibri"/>
                <a:sym typeface="Calibri"/>
              </a:rPr>
              <a:t>@Mari-Atherton</a:t>
            </a:r>
            <a:endParaRPr sz="2400" dirty="0"/>
          </a:p>
        </p:txBody>
      </p:sp>
      <p:pic>
        <p:nvPicPr>
          <p:cNvPr id="349" name="Google Shape;349;g25fd3fab819_0_2" descr="A picture containing icon&#10;&#10;Description automatically generated"/>
          <p:cNvPicPr preferRelativeResize="0"/>
          <p:nvPr/>
        </p:nvPicPr>
        <p:blipFill rotWithShape="1">
          <a:blip r:embed="rId5">
            <a:alphaModFix/>
          </a:blip>
          <a:srcRect/>
          <a:stretch/>
        </p:blipFill>
        <p:spPr>
          <a:xfrm rot="-1147394">
            <a:off x="6774280" y="11047"/>
            <a:ext cx="1760758" cy="1165799"/>
          </a:xfrm>
          <a:prstGeom prst="rect">
            <a:avLst/>
          </a:prstGeom>
          <a:noFill/>
          <a:ln>
            <a:noFill/>
          </a:ln>
        </p:spPr>
      </p:pic>
      <p:pic>
        <p:nvPicPr>
          <p:cNvPr id="350" name="Google Shape;350;g25fd3fab819_0_2"/>
          <p:cNvPicPr preferRelativeResize="0"/>
          <p:nvPr/>
        </p:nvPicPr>
        <p:blipFill rotWithShape="1">
          <a:blip r:embed="rId6">
            <a:alphaModFix/>
          </a:blip>
          <a:srcRect/>
          <a:stretch/>
        </p:blipFill>
        <p:spPr>
          <a:xfrm rot="900933">
            <a:off x="3969729" y="1102209"/>
            <a:ext cx="1608299" cy="1662949"/>
          </a:xfrm>
          <a:prstGeom prst="rect">
            <a:avLst/>
          </a:prstGeom>
          <a:noFill/>
          <a:ln>
            <a:noFill/>
          </a:ln>
        </p:spPr>
      </p:pic>
      <p:sp>
        <p:nvSpPr>
          <p:cNvPr id="352" name="Google Shape;352;g25fd3fab819_0_2"/>
          <p:cNvSpPr txBox="1"/>
          <p:nvPr/>
        </p:nvSpPr>
        <p:spPr>
          <a:xfrm>
            <a:off x="6067425" y="4231808"/>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54" name="Google Shape;354;g25fd3fab819_0_2"/>
          <p:cNvSpPr txBox="1"/>
          <p:nvPr/>
        </p:nvSpPr>
        <p:spPr>
          <a:xfrm>
            <a:off x="7419975" y="5238750"/>
            <a:ext cx="184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p22"/>
          <p:cNvSpPr/>
          <p:nvPr/>
        </p:nvSpPr>
        <p:spPr>
          <a:xfrm rot="10800000" flipH="1">
            <a:off x="5325" y="0"/>
            <a:ext cx="9096000" cy="67359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7" name="Google Shape;217;p22"/>
          <p:cNvSpPr txBox="1"/>
          <p:nvPr/>
        </p:nvSpPr>
        <p:spPr>
          <a:xfrm>
            <a:off x="3002850" y="414875"/>
            <a:ext cx="3596100" cy="1816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700" dirty="0">
                <a:solidFill>
                  <a:srgbClr val="6CE33D"/>
                </a:solidFill>
                <a:latin typeface="Bodoni"/>
                <a:ea typeface="Bodoni"/>
                <a:cs typeface="Bodoni"/>
                <a:sym typeface="Bodoni"/>
              </a:rPr>
              <a:t>Best ways to contact me!</a:t>
            </a:r>
            <a:endParaRPr sz="17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218" name="Google Shape;218;p22"/>
          <p:cNvPicPr preferRelativeResize="0"/>
          <p:nvPr/>
        </p:nvPicPr>
        <p:blipFill>
          <a:blip r:embed="rId3">
            <a:alphaModFix/>
          </a:blip>
          <a:stretch>
            <a:fillRect/>
          </a:stretch>
        </p:blipFill>
        <p:spPr>
          <a:xfrm>
            <a:off x="552087" y="414875"/>
            <a:ext cx="2201498" cy="3014125"/>
          </a:xfrm>
          <a:prstGeom prst="rect">
            <a:avLst/>
          </a:prstGeom>
          <a:noFill/>
          <a:ln>
            <a:noFill/>
          </a:ln>
        </p:spPr>
      </p:pic>
      <p:pic>
        <p:nvPicPr>
          <p:cNvPr id="219" name="Google Shape;219;p22"/>
          <p:cNvPicPr preferRelativeResize="0"/>
          <p:nvPr/>
        </p:nvPicPr>
        <p:blipFill>
          <a:blip r:embed="rId4">
            <a:alphaModFix/>
          </a:blip>
          <a:stretch>
            <a:fillRect/>
          </a:stretch>
        </p:blipFill>
        <p:spPr>
          <a:xfrm>
            <a:off x="6505650" y="506224"/>
            <a:ext cx="2117898" cy="1941550"/>
          </a:xfrm>
          <a:prstGeom prst="rect">
            <a:avLst/>
          </a:prstGeom>
          <a:noFill/>
          <a:ln>
            <a:noFill/>
          </a:ln>
        </p:spPr>
      </p:pic>
      <p:sp>
        <p:nvSpPr>
          <p:cNvPr id="220" name="Google Shape;220;p22"/>
          <p:cNvSpPr txBox="1"/>
          <p:nvPr/>
        </p:nvSpPr>
        <p:spPr>
          <a:xfrm>
            <a:off x="449525" y="5501275"/>
            <a:ext cx="87111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100" dirty="0">
                <a:latin typeface="Comfortaa"/>
                <a:ea typeface="Comfortaa"/>
                <a:cs typeface="Comfortaa"/>
                <a:sym typeface="Comfortaa"/>
              </a:rPr>
              <a:t>EMail-</a:t>
            </a:r>
            <a:r>
              <a:rPr lang="en-US" sz="3500" u="sng" dirty="0">
                <a:solidFill>
                  <a:schemeClr val="hlink"/>
                </a:solidFill>
                <a:latin typeface="Comfortaa"/>
                <a:ea typeface="Comfortaa"/>
                <a:cs typeface="Comfortaa"/>
                <a:sym typeface="Comfortaa"/>
                <a:hlinkClick r:id="rId5"/>
              </a:rPr>
              <a:t>mari_atherton@chino.k12.ca.us</a:t>
            </a:r>
            <a:endParaRPr sz="3500" dirty="0">
              <a:latin typeface="Comfortaa"/>
              <a:ea typeface="Comfortaa"/>
              <a:cs typeface="Comfortaa"/>
              <a:sym typeface="Comfortaa"/>
            </a:endParaRPr>
          </a:p>
          <a:p>
            <a:pPr marL="0" lvl="0" indent="0" algn="l" rtl="0">
              <a:spcBef>
                <a:spcPts val="0"/>
              </a:spcBef>
              <a:spcAft>
                <a:spcPts val="0"/>
              </a:spcAft>
              <a:buNone/>
            </a:pPr>
            <a:r>
              <a:rPr lang="en-US" sz="3500" dirty="0">
                <a:latin typeface="Comfortaa"/>
                <a:ea typeface="Comfortaa"/>
                <a:cs typeface="Comfortaa"/>
                <a:sym typeface="Comfortaa"/>
              </a:rPr>
              <a:t>Cell- 562-695-3850</a:t>
            </a:r>
            <a:endParaRPr sz="3500" dirty="0">
              <a:latin typeface="Comfortaa"/>
              <a:ea typeface="Comfortaa"/>
              <a:cs typeface="Comfortaa"/>
              <a:sym typeface="Comfortaa"/>
            </a:endParaRPr>
          </a:p>
        </p:txBody>
      </p:sp>
      <p:pic>
        <p:nvPicPr>
          <p:cNvPr id="221" name="Google Shape;221;p22"/>
          <p:cNvPicPr preferRelativeResize="0"/>
          <p:nvPr/>
        </p:nvPicPr>
        <p:blipFill>
          <a:blip r:embed="rId6">
            <a:alphaModFix/>
          </a:blip>
          <a:stretch>
            <a:fillRect/>
          </a:stretch>
        </p:blipFill>
        <p:spPr>
          <a:xfrm>
            <a:off x="3060850" y="2471500"/>
            <a:ext cx="3138640" cy="2350950"/>
          </a:xfrm>
          <a:prstGeom prst="rect">
            <a:avLst/>
          </a:prstGeom>
          <a:noFill/>
          <a:ln>
            <a:noFill/>
          </a:ln>
        </p:spPr>
      </p:pic>
    </p:spTree>
  </p:cSld>
  <p:clrMapOvr>
    <a:masterClrMapping/>
  </p:clrMapOvr>
  <p:transition>
    <p:split/>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9"/>
        <p:cNvGrpSpPr/>
        <p:nvPr/>
      </p:nvGrpSpPr>
      <p:grpSpPr>
        <a:xfrm>
          <a:off x="0" y="0"/>
          <a:ext cx="0" cy="0"/>
          <a:chOff x="0" y="0"/>
          <a:chExt cx="0" cy="0"/>
        </a:xfrm>
      </p:grpSpPr>
      <p:sp>
        <p:nvSpPr>
          <p:cNvPr id="360" name="Google Shape;360;p21"/>
          <p:cNvSpPr txBox="1">
            <a:spLocks noGrp="1"/>
          </p:cNvSpPr>
          <p:nvPr>
            <p:ph idx="1"/>
          </p:nvPr>
        </p:nvSpPr>
        <p:spPr>
          <a:xfrm>
            <a:off x="252549" y="-121920"/>
            <a:ext cx="5953800" cy="6753900"/>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1000"/>
              </a:spcBef>
              <a:spcAft>
                <a:spcPts val="0"/>
              </a:spcAft>
              <a:buClr>
                <a:srgbClr val="EF53A5"/>
              </a:buClr>
              <a:buSzPct val="83720"/>
              <a:buFont typeface="Noto Sans Symbols"/>
              <a:buNone/>
            </a:pPr>
            <a:r>
              <a:rPr lang="en-US" sz="17200" b="1" dirty="0">
                <a:latin typeface="Century Gothic"/>
                <a:ea typeface="Century Gothic"/>
                <a:cs typeface="Century Gothic"/>
                <a:sym typeface="Century Gothic"/>
              </a:rPr>
              <a:t>   </a:t>
            </a:r>
            <a:r>
              <a:rPr lang="en-US" sz="17200" b="1" i="0" u="none" dirty="0">
                <a:latin typeface="Century Gothic"/>
                <a:ea typeface="Century Gothic"/>
                <a:cs typeface="Century Gothic"/>
                <a:sym typeface="Century Gothic"/>
              </a:rPr>
              <a:t>Contact Information</a:t>
            </a:r>
            <a:endParaRPr sz="17200" b="0" i="0" u="none" dirty="0">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EF53A5"/>
              </a:buClr>
              <a:buSzPts val="2640"/>
              <a:buFont typeface="Noto Sans Symbols"/>
              <a:buNone/>
            </a:pPr>
            <a:r>
              <a:rPr lang="en-US" sz="1700" b="0" i="0" u="none" dirty="0">
                <a:latin typeface="Comic Sans MS"/>
                <a:ea typeface="Comic Sans MS"/>
                <a:cs typeface="Comic Sans MS"/>
                <a:sym typeface="Comic Sans MS"/>
              </a:rPr>
              <a:t>   </a:t>
            </a:r>
            <a:endParaRPr sz="8000" b="0" i="0" u="none" dirty="0">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EF53A5"/>
              </a:buClr>
              <a:buSzPct val="90000"/>
              <a:buFont typeface="Noto Sans Symbols"/>
              <a:buNone/>
            </a:pPr>
            <a:r>
              <a:rPr lang="en-US" sz="9600" b="0" i="0" u="none" dirty="0">
                <a:latin typeface="Century Gothic"/>
                <a:ea typeface="Century Gothic"/>
                <a:cs typeface="Century Gothic"/>
                <a:sym typeface="Century Gothic"/>
              </a:rPr>
              <a:t>Please feel free to send me a note or an email regarding any questions or concerns.</a:t>
            </a:r>
            <a:endParaRPr sz="9600" dirty="0">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EF53A5"/>
              </a:buClr>
              <a:buSzPct val="86400"/>
              <a:buFont typeface="Noto Sans Symbols"/>
              <a:buNone/>
            </a:pPr>
            <a:r>
              <a:rPr lang="en-US" sz="10000" b="1" i="0" u="none" dirty="0">
                <a:latin typeface="Century Gothic"/>
                <a:ea typeface="Century Gothic"/>
                <a:cs typeface="Century Gothic"/>
                <a:sym typeface="Century Gothic"/>
              </a:rPr>
              <a:t>             Cal Aero Preserve </a:t>
            </a:r>
            <a:endParaRPr sz="10000" b="1" i="0" u="none" dirty="0">
              <a:latin typeface="Century Gothic"/>
              <a:ea typeface="Century Gothic"/>
              <a:cs typeface="Century Gothic"/>
              <a:sym typeface="Century Gothic"/>
            </a:endParaRPr>
          </a:p>
          <a:p>
            <a:pPr marL="0" marR="0" lvl="0" indent="0" algn="l" rtl="0">
              <a:lnSpc>
                <a:spcPct val="90000"/>
              </a:lnSpc>
              <a:spcBef>
                <a:spcPts val="1000"/>
              </a:spcBef>
              <a:spcAft>
                <a:spcPts val="0"/>
              </a:spcAft>
              <a:buClr>
                <a:srgbClr val="EF53A5"/>
              </a:buClr>
              <a:buSzPct val="86400"/>
              <a:buFont typeface="Noto Sans Symbols"/>
              <a:buNone/>
            </a:pPr>
            <a:r>
              <a:rPr lang="en-US" sz="10000" b="1" dirty="0">
                <a:latin typeface="Century Gothic"/>
                <a:ea typeface="Century Gothic"/>
                <a:cs typeface="Century Gothic"/>
                <a:sym typeface="Century Gothic"/>
              </a:rPr>
              <a:t>           </a:t>
            </a:r>
            <a:r>
              <a:rPr lang="en-US" sz="10000" b="1" i="0" u="none" dirty="0">
                <a:latin typeface="Century Gothic"/>
                <a:ea typeface="Century Gothic"/>
                <a:cs typeface="Century Gothic"/>
                <a:sym typeface="Century Gothic"/>
              </a:rPr>
              <a:t>(909) 606-8531 Ext. 8810</a:t>
            </a:r>
            <a:endParaRPr sz="4800" b="1" dirty="0"/>
          </a:p>
          <a:p>
            <a:pPr marL="0" marR="0" lvl="0" indent="0" algn="l" rtl="0">
              <a:lnSpc>
                <a:spcPct val="90000"/>
              </a:lnSpc>
              <a:spcBef>
                <a:spcPts val="1000"/>
              </a:spcBef>
              <a:spcAft>
                <a:spcPts val="0"/>
              </a:spcAft>
              <a:buClr>
                <a:srgbClr val="EF53A5"/>
              </a:buClr>
              <a:buSzPct val="108000"/>
              <a:buFont typeface="Noto Sans Symbols"/>
              <a:buNone/>
            </a:pPr>
            <a:r>
              <a:rPr lang="en-US" sz="8000" dirty="0">
                <a:latin typeface="Century Gothic"/>
                <a:ea typeface="Century Gothic"/>
                <a:cs typeface="Century Gothic"/>
                <a:sym typeface="Century Gothic"/>
              </a:rPr>
              <a:t>      </a:t>
            </a:r>
            <a:endParaRPr dirty="0"/>
          </a:p>
          <a:p>
            <a:pPr marL="0" marR="0" lvl="0" indent="0" algn="l" rtl="0">
              <a:lnSpc>
                <a:spcPct val="90000"/>
              </a:lnSpc>
              <a:spcBef>
                <a:spcPts val="1000"/>
              </a:spcBef>
              <a:spcAft>
                <a:spcPts val="0"/>
              </a:spcAft>
              <a:buClr>
                <a:srgbClr val="EF53A5"/>
              </a:buClr>
              <a:buSzPct val="77142"/>
              <a:buFont typeface="Noto Sans Symbols"/>
              <a:buNone/>
            </a:pPr>
            <a:r>
              <a:rPr lang="en-US" sz="11200" b="1" dirty="0">
                <a:solidFill>
                  <a:srgbClr val="00B0F0"/>
                </a:solidFill>
                <a:latin typeface="Century Gothic"/>
                <a:ea typeface="Century Gothic"/>
                <a:cs typeface="Century Gothic"/>
                <a:sym typeface="Century Gothic"/>
              </a:rPr>
              <a:t>    Text Cell (562) 695-3850</a:t>
            </a:r>
            <a:endParaRPr sz="11200" b="1" dirty="0">
              <a:solidFill>
                <a:srgbClr val="00B0F0"/>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rgbClr val="EF53A5"/>
              </a:buClr>
              <a:buSzPct val="108000"/>
              <a:buFont typeface="Noto Sans Symbols"/>
              <a:buNone/>
            </a:pPr>
            <a:r>
              <a:rPr lang="en-US" sz="8000" b="0" i="0" u="none" dirty="0">
                <a:solidFill>
                  <a:srgbClr val="FF00FF"/>
                </a:solidFill>
                <a:latin typeface="Century Gothic"/>
                <a:ea typeface="Century Gothic"/>
                <a:cs typeface="Century Gothic"/>
                <a:sym typeface="Century Gothic"/>
              </a:rPr>
              <a:t> </a:t>
            </a:r>
            <a:r>
              <a:rPr lang="en-US" sz="8400" b="0" i="0" u="none" dirty="0">
                <a:solidFill>
                  <a:srgbClr val="FF00FF"/>
                </a:solidFill>
                <a:latin typeface="Century Gothic"/>
                <a:ea typeface="Century Gothic"/>
                <a:cs typeface="Century Gothic"/>
                <a:sym typeface="Century Gothic"/>
              </a:rPr>
              <a:t>        </a:t>
            </a:r>
            <a:r>
              <a:rPr lang="en-US" sz="11200" b="1" u="sng" dirty="0">
                <a:solidFill>
                  <a:schemeClr val="hlink"/>
                </a:solidFill>
                <a:latin typeface="Century Gothic"/>
                <a:ea typeface="Century Gothic"/>
                <a:cs typeface="Century Gothic"/>
                <a:sym typeface="Century Gothic"/>
                <a:hlinkClick r:id="rId3"/>
              </a:rPr>
              <a:t>mari_atherton@chino.k12.ca.us</a:t>
            </a:r>
            <a:endParaRPr sz="11200" b="1" dirty="0">
              <a:solidFill>
                <a:srgbClr val="FF00FF"/>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rgbClr val="EF53A5"/>
              </a:buClr>
              <a:buSzPct val="108000"/>
              <a:buFont typeface="Noto Sans Symbols"/>
              <a:buNone/>
            </a:pPr>
            <a:endParaRPr sz="8000" dirty="0">
              <a:solidFill>
                <a:srgbClr val="EF53A5"/>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rgbClr val="EF53A5"/>
              </a:buClr>
              <a:buSzPct val="108000"/>
              <a:buFont typeface="Noto Sans Symbols"/>
              <a:buNone/>
            </a:pPr>
            <a:endParaRPr sz="8000" dirty="0">
              <a:solidFill>
                <a:srgbClr val="EF53A5"/>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rgbClr val="EF53A5"/>
              </a:buClr>
              <a:buSzPct val="108000"/>
              <a:buFont typeface="Noto Sans Symbols"/>
              <a:buNone/>
            </a:pPr>
            <a:endParaRPr sz="8000" dirty="0">
              <a:solidFill>
                <a:srgbClr val="EF53A5"/>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rgbClr val="EF53A5"/>
              </a:buClr>
              <a:buSzPct val="108000"/>
              <a:buFont typeface="Noto Sans Symbols"/>
              <a:buNone/>
            </a:pPr>
            <a:endParaRPr sz="8000" dirty="0">
              <a:solidFill>
                <a:srgbClr val="EF53A5"/>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rgbClr val="EF53A5"/>
              </a:buClr>
              <a:buSzPct val="108000"/>
              <a:buFont typeface="Noto Sans Symbols"/>
              <a:buNone/>
            </a:pPr>
            <a:endParaRPr sz="8000" dirty="0">
              <a:solidFill>
                <a:srgbClr val="EF53A5"/>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rgbClr val="EF53A5"/>
              </a:buClr>
              <a:buSzPct val="108000"/>
              <a:buFont typeface="Noto Sans Symbols"/>
              <a:buNone/>
            </a:pPr>
            <a:r>
              <a:rPr lang="en-US" sz="8000" b="0" i="0" u="none" dirty="0">
                <a:solidFill>
                  <a:srgbClr val="EF53A5"/>
                </a:solidFill>
                <a:latin typeface="Century Gothic"/>
                <a:ea typeface="Century Gothic"/>
                <a:cs typeface="Century Gothic"/>
                <a:sym typeface="Century Gothic"/>
              </a:rPr>
              <a:t> </a:t>
            </a:r>
            <a:r>
              <a:rPr lang="en-US" sz="11600" b="1" i="0" u="none" dirty="0">
                <a:solidFill>
                  <a:srgbClr val="EF53A5"/>
                </a:solidFill>
                <a:latin typeface="Comfortaa"/>
                <a:ea typeface="Comfortaa"/>
                <a:cs typeface="Comfortaa"/>
                <a:sym typeface="Comfortaa"/>
              </a:rPr>
              <a:t>I’m looking forward to a          </a:t>
            </a:r>
            <a:endParaRPr sz="11600" b="1" i="0" u="none" dirty="0">
              <a:solidFill>
                <a:srgbClr val="EF53A5"/>
              </a:solidFill>
              <a:latin typeface="Comfortaa"/>
              <a:ea typeface="Comfortaa"/>
              <a:cs typeface="Comfortaa"/>
              <a:sym typeface="Comfortaa"/>
            </a:endParaRPr>
          </a:p>
          <a:p>
            <a:pPr marL="0" marR="0" lvl="0" indent="0" algn="l" rtl="0">
              <a:lnSpc>
                <a:spcPct val="90000"/>
              </a:lnSpc>
              <a:spcBef>
                <a:spcPts val="1000"/>
              </a:spcBef>
              <a:spcAft>
                <a:spcPts val="0"/>
              </a:spcAft>
              <a:buClr>
                <a:srgbClr val="EF53A5"/>
              </a:buClr>
              <a:buSzPct val="74482"/>
              <a:buFont typeface="Noto Sans Symbols"/>
              <a:buNone/>
            </a:pPr>
            <a:r>
              <a:rPr lang="en-US" sz="11600" b="1" dirty="0">
                <a:solidFill>
                  <a:srgbClr val="EF53A5"/>
                </a:solidFill>
                <a:latin typeface="Comfortaa"/>
                <a:ea typeface="Comfortaa"/>
                <a:cs typeface="Comfortaa"/>
                <a:sym typeface="Comfortaa"/>
              </a:rPr>
              <a:t>               </a:t>
            </a:r>
            <a:r>
              <a:rPr lang="en-US" sz="11600" b="1" i="0" u="none" dirty="0">
                <a:solidFill>
                  <a:srgbClr val="EF53A5"/>
                </a:solidFill>
                <a:latin typeface="Comfortaa"/>
                <a:ea typeface="Comfortaa"/>
                <a:cs typeface="Comfortaa"/>
                <a:sym typeface="Comfortaa"/>
              </a:rPr>
              <a:t>terrific year!         </a:t>
            </a:r>
            <a:endParaRPr sz="11600" b="1" i="0" u="none" dirty="0">
              <a:solidFill>
                <a:srgbClr val="EF53A5"/>
              </a:solidFill>
              <a:latin typeface="Comfortaa"/>
              <a:ea typeface="Comfortaa"/>
              <a:cs typeface="Comfortaa"/>
              <a:sym typeface="Comfortaa"/>
            </a:endParaRPr>
          </a:p>
          <a:p>
            <a:pPr marL="0" marR="0" lvl="0" indent="0" algn="l" rtl="0">
              <a:lnSpc>
                <a:spcPct val="90000"/>
              </a:lnSpc>
              <a:spcBef>
                <a:spcPts val="1000"/>
              </a:spcBef>
              <a:spcAft>
                <a:spcPts val="0"/>
              </a:spcAft>
              <a:buClr>
                <a:srgbClr val="EF53A5"/>
              </a:buClr>
              <a:buSzPct val="74482"/>
              <a:buFont typeface="Noto Sans Symbols"/>
              <a:buNone/>
            </a:pPr>
            <a:r>
              <a:rPr lang="en-US" sz="11600" b="1" dirty="0">
                <a:solidFill>
                  <a:srgbClr val="EF53A5"/>
                </a:solidFill>
                <a:latin typeface="Comfortaa"/>
                <a:ea typeface="Comfortaa"/>
                <a:cs typeface="Comfortaa"/>
                <a:sym typeface="Comfortaa"/>
              </a:rPr>
              <a:t>         Together we’ll soar!</a:t>
            </a:r>
            <a:endParaRPr sz="11600" b="1" dirty="0">
              <a:solidFill>
                <a:srgbClr val="EF53A5"/>
              </a:solidFill>
              <a:latin typeface="Comfortaa"/>
              <a:ea typeface="Comfortaa"/>
              <a:cs typeface="Comfortaa"/>
              <a:sym typeface="Comfortaa"/>
            </a:endParaRPr>
          </a:p>
          <a:p>
            <a:pPr marL="0" marR="0" lvl="0" indent="0" algn="l" rtl="0">
              <a:lnSpc>
                <a:spcPct val="90000"/>
              </a:lnSpc>
              <a:spcBef>
                <a:spcPts val="1000"/>
              </a:spcBef>
              <a:spcAft>
                <a:spcPts val="0"/>
              </a:spcAft>
              <a:buClr>
                <a:srgbClr val="EF53A5"/>
              </a:buClr>
              <a:buSzPct val="74482"/>
              <a:buFont typeface="Noto Sans Symbols"/>
              <a:buNone/>
            </a:pPr>
            <a:r>
              <a:rPr lang="en-US" sz="11600" b="1" i="0" u="none" dirty="0">
                <a:solidFill>
                  <a:srgbClr val="EF53A5"/>
                </a:solidFill>
                <a:latin typeface="Comfortaa"/>
                <a:ea typeface="Comfortaa"/>
                <a:cs typeface="Comfortaa"/>
                <a:sym typeface="Comfortaa"/>
              </a:rPr>
              <a:t>           </a:t>
            </a:r>
            <a:endParaRPr sz="6400" b="1" dirty="0">
              <a:solidFill>
                <a:srgbClr val="FFCCFF"/>
              </a:solidFill>
              <a:latin typeface="Comfortaa"/>
              <a:ea typeface="Comfortaa"/>
              <a:cs typeface="Comfortaa"/>
              <a:sym typeface="Comfortaa"/>
            </a:endParaRPr>
          </a:p>
          <a:p>
            <a:pPr marL="0" marR="0" lvl="0" indent="0" algn="l" rtl="0">
              <a:lnSpc>
                <a:spcPct val="90000"/>
              </a:lnSpc>
              <a:spcBef>
                <a:spcPts val="1000"/>
              </a:spcBef>
              <a:spcAft>
                <a:spcPts val="0"/>
              </a:spcAft>
              <a:buClr>
                <a:srgbClr val="EF53A5"/>
              </a:buClr>
              <a:buSzPts val="2640"/>
              <a:buFont typeface="Noto Sans Symbols"/>
              <a:buNone/>
            </a:pPr>
            <a:endParaRPr sz="1700" b="0" i="0" u="none" dirty="0">
              <a:latin typeface="Comic Sans MS"/>
              <a:ea typeface="Comic Sans MS"/>
              <a:cs typeface="Comic Sans MS"/>
              <a:sym typeface="Comic Sans MS"/>
            </a:endParaRPr>
          </a:p>
          <a:p>
            <a:pPr marL="0" marR="0" lvl="0" indent="0" algn="l" rtl="0">
              <a:lnSpc>
                <a:spcPct val="90000"/>
              </a:lnSpc>
              <a:spcBef>
                <a:spcPts val="1000"/>
              </a:spcBef>
              <a:spcAft>
                <a:spcPts val="0"/>
              </a:spcAft>
              <a:buClr>
                <a:srgbClr val="EF53A5"/>
              </a:buClr>
              <a:buSzPct val="357647"/>
              <a:buFont typeface="Noto Sans Symbols"/>
              <a:buNone/>
            </a:pPr>
            <a:endParaRPr sz="1700" b="0" i="0" u="none" dirty="0">
              <a:latin typeface="Comic Sans MS"/>
              <a:ea typeface="Comic Sans MS"/>
              <a:cs typeface="Comic Sans MS"/>
              <a:sym typeface="Comic Sans MS"/>
            </a:endParaRPr>
          </a:p>
          <a:p>
            <a:pPr marL="342900" marR="0" lvl="0" indent="-246380" algn="l" rtl="0">
              <a:lnSpc>
                <a:spcPct val="90000"/>
              </a:lnSpc>
              <a:spcBef>
                <a:spcPts val="1000"/>
              </a:spcBef>
              <a:spcAft>
                <a:spcPts val="0"/>
              </a:spcAft>
              <a:buClr>
                <a:srgbClr val="EF53A5"/>
              </a:buClr>
              <a:buSzPct val="209655"/>
              <a:buFont typeface="Noto Sans Symbols"/>
              <a:buNone/>
            </a:pPr>
            <a:endParaRPr sz="2900" b="0" i="0" u="none" dirty="0">
              <a:latin typeface="Century Gothic"/>
              <a:ea typeface="Century Gothic"/>
              <a:cs typeface="Century Gothic"/>
              <a:sym typeface="Century Gothic"/>
            </a:endParaRPr>
          </a:p>
        </p:txBody>
      </p:sp>
      <p:pic>
        <p:nvPicPr>
          <p:cNvPr id="361" name="Google Shape;361;p21" descr="Image result for phone clip art"/>
          <p:cNvPicPr preferRelativeResize="0"/>
          <p:nvPr/>
        </p:nvPicPr>
        <p:blipFill rotWithShape="1">
          <a:blip r:embed="rId4">
            <a:alphaModFix/>
          </a:blip>
          <a:srcRect/>
          <a:stretch/>
        </p:blipFill>
        <p:spPr>
          <a:xfrm>
            <a:off x="6089902" y="777069"/>
            <a:ext cx="2571497" cy="2571497"/>
          </a:xfrm>
          <a:prstGeom prst="rect">
            <a:avLst/>
          </a:prstGeom>
          <a:noFill/>
          <a:ln>
            <a:noFill/>
          </a:ln>
        </p:spPr>
      </p:pic>
      <p:pic>
        <p:nvPicPr>
          <p:cNvPr id="362" name="Google Shape;362;p21" descr="Image result for email clip art"/>
          <p:cNvPicPr preferRelativeResize="0"/>
          <p:nvPr/>
        </p:nvPicPr>
        <p:blipFill rotWithShape="1">
          <a:blip r:embed="rId5">
            <a:alphaModFix/>
          </a:blip>
          <a:srcRect/>
          <a:stretch/>
        </p:blipFill>
        <p:spPr>
          <a:xfrm>
            <a:off x="6089902" y="3509433"/>
            <a:ext cx="2571497" cy="1928622"/>
          </a:xfrm>
          <a:prstGeom prst="rect">
            <a:avLst/>
          </a:prstGeom>
          <a:noFill/>
          <a:ln>
            <a:noFill/>
          </a:ln>
        </p:spPr>
      </p:pic>
      <p:sp>
        <p:nvSpPr>
          <p:cNvPr id="363" name="Google Shape;363;p21"/>
          <p:cNvSpPr/>
          <p:nvPr/>
        </p:nvSpPr>
        <p:spPr>
          <a:xfrm rot="10800000">
            <a:off x="-42300" y="-52700"/>
            <a:ext cx="9186300" cy="69107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364" name="Google Shape;364;p21"/>
          <p:cNvPicPr preferRelativeResize="0"/>
          <p:nvPr/>
        </p:nvPicPr>
        <p:blipFill>
          <a:blip r:embed="rId6">
            <a:alphaModFix/>
          </a:blip>
          <a:stretch>
            <a:fillRect/>
          </a:stretch>
        </p:blipFill>
        <p:spPr>
          <a:xfrm>
            <a:off x="1845631" y="3922037"/>
            <a:ext cx="2058325" cy="1629225"/>
          </a:xfrm>
          <a:prstGeom prst="rect">
            <a:avLst/>
          </a:prstGeom>
          <a:noFill/>
          <a:ln>
            <a:noFill/>
          </a:ln>
        </p:spPr>
      </p:pic>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28"/>
        <p:cNvGrpSpPr/>
        <p:nvPr/>
      </p:nvGrpSpPr>
      <p:grpSpPr>
        <a:xfrm>
          <a:off x="0" y="0"/>
          <a:ext cx="0" cy="0"/>
          <a:chOff x="0" y="0"/>
          <a:chExt cx="0" cy="0"/>
        </a:xfrm>
      </p:grpSpPr>
      <p:sp>
        <p:nvSpPr>
          <p:cNvPr id="329" name="Google Shape;329;p3"/>
          <p:cNvSpPr txBox="1">
            <a:spLocks noGrp="1"/>
          </p:cNvSpPr>
          <p:nvPr>
            <p:ph type="title"/>
          </p:nvPr>
        </p:nvSpPr>
        <p:spPr>
          <a:xfrm>
            <a:off x="473202" y="133004"/>
            <a:ext cx="8438042" cy="127520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EEB1EC"/>
              </a:buClr>
              <a:buSzPts val="4200"/>
              <a:buFont typeface="Century Gothic"/>
              <a:buNone/>
            </a:pPr>
            <a:r>
              <a:rPr lang="en-US" sz="6600" b="1" i="0" u="none" dirty="0">
                <a:latin typeface="Game On_PersonalUseOnly" panose="02000000000000000000" pitchFamily="2" charset="0"/>
                <a:ea typeface="Century Gothic"/>
                <a:cs typeface="Century Gothic"/>
                <a:sym typeface="Century Gothic"/>
              </a:rPr>
              <a:t>Goals for the Year</a:t>
            </a:r>
            <a:endParaRPr sz="6600" dirty="0">
              <a:latin typeface="Game On_PersonalUseOnly" panose="02000000000000000000" pitchFamily="2" charset="0"/>
            </a:endParaRPr>
          </a:p>
        </p:txBody>
      </p:sp>
      <p:sp>
        <p:nvSpPr>
          <p:cNvPr id="330" name="Google Shape;330;p3"/>
          <p:cNvSpPr txBox="1">
            <a:spLocks noGrp="1"/>
          </p:cNvSpPr>
          <p:nvPr>
            <p:ph idx="1"/>
          </p:nvPr>
        </p:nvSpPr>
        <p:spPr>
          <a:xfrm>
            <a:off x="473202" y="1408210"/>
            <a:ext cx="3614166" cy="5449790"/>
          </a:xfrm>
          <a:prstGeom prst="rect">
            <a:avLst/>
          </a:prstGeom>
          <a:noFill/>
          <a:ln>
            <a:noFill/>
          </a:ln>
        </p:spPr>
        <p:txBody>
          <a:bodyPr spcFirstLastPara="1" wrap="square" lIns="91425" tIns="45700" rIns="91425" bIns="45700" anchor="t" anchorCtr="0">
            <a:normAutofit/>
          </a:bodyPr>
          <a:lstStyle/>
          <a:p>
            <a:pPr marL="457200" indent="-457200">
              <a:spcBef>
                <a:spcPts val="0"/>
              </a:spcBef>
              <a:buClr>
                <a:srgbClr val="EF53A5"/>
              </a:buClr>
              <a:buSzPct val="121081"/>
              <a:buFont typeface="Century Gothic"/>
              <a:buAutoNum type="arabicPeriod"/>
            </a:pPr>
            <a:r>
              <a:rPr lang="en-US" sz="2000" b="0" i="0" u="none" strike="noStrike" cap="none" dirty="0">
                <a:latin typeface="Comic Sans MS" panose="030F0702030302020204" pitchFamily="66" charset="0"/>
                <a:ea typeface="Century Gothic"/>
                <a:cs typeface="Century Gothic"/>
                <a:sym typeface="Century Gothic"/>
              </a:rPr>
              <a:t>Provide a safe, fun-filled, nurturing learning environment where children thrive.</a:t>
            </a:r>
          </a:p>
          <a:p>
            <a:pPr marL="457200" indent="-457200">
              <a:spcBef>
                <a:spcPts val="0"/>
              </a:spcBef>
              <a:buClr>
                <a:srgbClr val="EF53A5"/>
              </a:buClr>
              <a:buSzPct val="121081"/>
              <a:buFont typeface="Century Gothic"/>
              <a:buAutoNum type="arabicPeriod"/>
            </a:pPr>
            <a:endParaRPr lang="en-US" sz="2000" dirty="0">
              <a:latin typeface="Comic Sans MS" panose="030F0702030302020204" pitchFamily="66" charset="0"/>
            </a:endParaRPr>
          </a:p>
          <a:p>
            <a:pPr marL="457200" marR="0" lvl="0" indent="-457200" algn="l" rtl="0">
              <a:lnSpc>
                <a:spcPct val="90000"/>
              </a:lnSpc>
              <a:spcBef>
                <a:spcPts val="0"/>
              </a:spcBef>
              <a:spcAft>
                <a:spcPts val="0"/>
              </a:spcAft>
              <a:buClr>
                <a:srgbClr val="EF53A5"/>
              </a:buClr>
              <a:buSzPct val="121081"/>
              <a:buFont typeface="Century Gothic"/>
              <a:buAutoNum type="arabicPeriod"/>
            </a:pPr>
            <a:r>
              <a:rPr lang="en-US" sz="2000" b="0" i="0" u="none" strike="noStrike" cap="none" dirty="0">
                <a:latin typeface="Comic Sans MS" panose="030F0702030302020204" pitchFamily="66" charset="0"/>
                <a:ea typeface="Century Gothic"/>
                <a:cs typeface="Century Gothic"/>
                <a:sym typeface="Century Gothic"/>
              </a:rPr>
              <a:t>Have every student reach or exceed Common Core State and District standards.</a:t>
            </a:r>
          </a:p>
          <a:p>
            <a:pPr marL="457200" marR="0" lvl="0" indent="-457200" algn="l" rtl="0">
              <a:lnSpc>
                <a:spcPct val="90000"/>
              </a:lnSpc>
              <a:spcBef>
                <a:spcPts val="0"/>
              </a:spcBef>
              <a:spcAft>
                <a:spcPts val="0"/>
              </a:spcAft>
              <a:buClr>
                <a:srgbClr val="EF53A5"/>
              </a:buClr>
              <a:buSzPct val="121081"/>
              <a:buFont typeface="Century Gothic"/>
              <a:buAutoNum type="arabicPeriod"/>
            </a:pPr>
            <a:endParaRPr sz="2000" dirty="0">
              <a:latin typeface="Comic Sans MS" panose="030F0702030302020204" pitchFamily="66" charset="0"/>
            </a:endParaRPr>
          </a:p>
          <a:p>
            <a:pPr marL="457200" marR="0" lvl="0" indent="-457200" algn="l" rtl="0">
              <a:lnSpc>
                <a:spcPct val="90000"/>
              </a:lnSpc>
              <a:spcBef>
                <a:spcPts val="1000"/>
              </a:spcBef>
              <a:spcAft>
                <a:spcPts val="0"/>
              </a:spcAft>
              <a:buClr>
                <a:srgbClr val="EF53A5"/>
              </a:buClr>
              <a:buSzPct val="121081"/>
              <a:buFont typeface="Century Gothic"/>
              <a:buAutoNum type="arabicPeriod"/>
            </a:pPr>
            <a:r>
              <a:rPr lang="en-US" sz="2000" b="0" i="0" u="none" strike="noStrike" cap="none" dirty="0">
                <a:latin typeface="Comic Sans MS" panose="030F0702030302020204" pitchFamily="66" charset="0"/>
                <a:ea typeface="Century Gothic"/>
                <a:cs typeface="Century Gothic"/>
                <a:sym typeface="Century Gothic"/>
              </a:rPr>
              <a:t>Increase each child’s academic success in all subject areas.</a:t>
            </a:r>
          </a:p>
          <a:p>
            <a:pPr marL="457200" marR="0" lvl="0" indent="-457200" algn="l" rtl="0">
              <a:lnSpc>
                <a:spcPct val="90000"/>
              </a:lnSpc>
              <a:spcBef>
                <a:spcPts val="1000"/>
              </a:spcBef>
              <a:spcAft>
                <a:spcPts val="0"/>
              </a:spcAft>
              <a:buClr>
                <a:srgbClr val="EF53A5"/>
              </a:buClr>
              <a:buSzPct val="121081"/>
              <a:buFont typeface="Century Gothic"/>
              <a:buAutoNum type="arabicPeriod"/>
            </a:pPr>
            <a:endParaRPr sz="2000" dirty="0">
              <a:latin typeface="Comic Sans MS" panose="030F0702030302020204" pitchFamily="66" charset="0"/>
            </a:endParaRPr>
          </a:p>
          <a:p>
            <a:pPr marL="457200" marR="0" lvl="0" indent="-457200" algn="l" rtl="0">
              <a:lnSpc>
                <a:spcPct val="90000"/>
              </a:lnSpc>
              <a:spcBef>
                <a:spcPts val="1000"/>
              </a:spcBef>
              <a:spcAft>
                <a:spcPts val="0"/>
              </a:spcAft>
              <a:buClr>
                <a:srgbClr val="EF53A5"/>
              </a:buClr>
              <a:buSzPct val="121081"/>
              <a:buFont typeface="Century Gothic"/>
              <a:buAutoNum type="arabicPeriod"/>
            </a:pPr>
            <a:r>
              <a:rPr lang="en-US" sz="2000" b="0" i="0" u="none" strike="noStrike" cap="none" dirty="0">
                <a:latin typeface="Comic Sans MS" panose="030F0702030302020204" pitchFamily="66" charset="0"/>
                <a:ea typeface="Century Gothic"/>
                <a:cs typeface="Century Gothic"/>
                <a:sym typeface="Century Gothic"/>
              </a:rPr>
              <a:t>Develop student</a:t>
            </a:r>
            <a:r>
              <a:rPr lang="en-US" sz="2000" dirty="0">
                <a:latin typeface="Comic Sans MS" panose="030F0702030302020204" pitchFamily="66" charset="0"/>
                <a:ea typeface="Century Gothic"/>
                <a:cs typeface="Century Gothic"/>
                <a:sym typeface="Century Gothic"/>
              </a:rPr>
              <a:t>s’</a:t>
            </a:r>
            <a:r>
              <a:rPr lang="en-US" sz="2000" b="0" i="0" u="none" strike="noStrike" cap="none" dirty="0">
                <a:latin typeface="Comic Sans MS" panose="030F0702030302020204" pitchFamily="66" charset="0"/>
                <a:ea typeface="Century Gothic"/>
                <a:cs typeface="Century Gothic"/>
                <a:sym typeface="Century Gothic"/>
              </a:rPr>
              <a:t>  organizational skills and sense of responsibility.</a:t>
            </a:r>
            <a:endParaRPr sz="2000" dirty="0">
              <a:latin typeface="Comic Sans MS" panose="030F0702030302020204" pitchFamily="66" charset="0"/>
            </a:endParaRPr>
          </a:p>
          <a:p>
            <a:pPr marL="342900" marR="0" lvl="0" indent="-200660" algn="l" rtl="0">
              <a:lnSpc>
                <a:spcPct val="90000"/>
              </a:lnSpc>
              <a:spcBef>
                <a:spcPts val="1000"/>
              </a:spcBef>
              <a:spcAft>
                <a:spcPts val="0"/>
              </a:spcAft>
              <a:buClr>
                <a:srgbClr val="EF53A5"/>
              </a:buClr>
              <a:buSzPct val="151351"/>
              <a:buFont typeface="Noto Sans Symbols"/>
              <a:buNone/>
            </a:pPr>
            <a:endParaRPr sz="1600" b="0" i="0" u="none" dirty="0">
              <a:latin typeface="Century Gothic"/>
              <a:ea typeface="Century Gothic"/>
              <a:cs typeface="Century Gothic"/>
              <a:sym typeface="Century Gothic"/>
            </a:endParaRPr>
          </a:p>
        </p:txBody>
      </p:sp>
      <p:pic>
        <p:nvPicPr>
          <p:cNvPr id="331" name="Google Shape;331;p3"/>
          <p:cNvPicPr preferRelativeResize="0"/>
          <p:nvPr/>
        </p:nvPicPr>
        <p:blipFill rotWithShape="1">
          <a:blip r:embed="rId3">
            <a:alphaModFix/>
          </a:blip>
          <a:srcRect/>
          <a:stretch/>
        </p:blipFill>
        <p:spPr>
          <a:xfrm>
            <a:off x="4574286" y="2057434"/>
            <a:ext cx="4094226" cy="2743131"/>
          </a:xfrm>
          <a:prstGeom prst="rect">
            <a:avLst/>
          </a:prstGeom>
          <a:noFill/>
          <a:ln>
            <a:noFill/>
          </a:ln>
        </p:spPr>
      </p:pic>
      <p:sp>
        <p:nvSpPr>
          <p:cNvPr id="332" name="Google Shape;332;p3"/>
          <p:cNvSpPr/>
          <p:nvPr/>
        </p:nvSpPr>
        <p:spPr>
          <a:xfrm flipH="1">
            <a:off x="43688" y="0"/>
            <a:ext cx="9056914"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transition>
    <p:spli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4"/>
        <p:cNvGrpSpPr/>
        <p:nvPr/>
      </p:nvGrpSpPr>
      <p:grpSpPr>
        <a:xfrm>
          <a:off x="0" y="0"/>
          <a:ext cx="0" cy="0"/>
          <a:chOff x="0" y="0"/>
          <a:chExt cx="0" cy="0"/>
        </a:xfrm>
      </p:grpSpPr>
      <p:sp>
        <p:nvSpPr>
          <p:cNvPr id="295" name="Google Shape;295;p8"/>
          <p:cNvSpPr txBox="1">
            <a:spLocks noGrp="1"/>
          </p:cNvSpPr>
          <p:nvPr>
            <p:ph type="title"/>
          </p:nvPr>
        </p:nvSpPr>
        <p:spPr>
          <a:xfrm>
            <a:off x="482600" y="321734"/>
            <a:ext cx="5175895" cy="113573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EB1EC"/>
              </a:buClr>
              <a:buSzPts val="4400"/>
              <a:buFont typeface="Century Gothic"/>
              <a:buNone/>
            </a:pPr>
            <a:br>
              <a:rPr lang="en-US" sz="2600" b="1" dirty="0">
                <a:latin typeface="Century Gothic"/>
                <a:ea typeface="Century Gothic"/>
                <a:cs typeface="Century Gothic"/>
                <a:sym typeface="Century Gothic"/>
              </a:rPr>
            </a:br>
            <a:r>
              <a:rPr lang="en-US" sz="2600" b="1" i="0" u="none" dirty="0">
                <a:latin typeface="Century Gothic"/>
                <a:ea typeface="Century Gothic"/>
                <a:cs typeface="Century Gothic"/>
                <a:sym typeface="Century Gothic"/>
              </a:rPr>
              <a:t>McGraw-Hill Reading Wonders </a:t>
            </a:r>
            <a:endParaRPr sz="2600" dirty="0"/>
          </a:p>
        </p:txBody>
      </p:sp>
      <p:sp>
        <p:nvSpPr>
          <p:cNvPr id="296" name="Google Shape;296;p8"/>
          <p:cNvSpPr txBox="1">
            <a:spLocks noGrp="1"/>
          </p:cNvSpPr>
          <p:nvPr>
            <p:ph idx="1"/>
          </p:nvPr>
        </p:nvSpPr>
        <p:spPr>
          <a:xfrm>
            <a:off x="482601" y="1782981"/>
            <a:ext cx="5175894" cy="4393982"/>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EF53A5"/>
              </a:buClr>
              <a:buSzPts val="1600"/>
              <a:buFont typeface="Noto Sans Symbols"/>
              <a:buChar char="►"/>
            </a:pPr>
            <a:r>
              <a:rPr lang="en-US" sz="2000" b="1" dirty="0">
                <a:latin typeface="Century Gothic"/>
                <a:ea typeface="Century Gothic"/>
                <a:cs typeface="Century Gothic"/>
                <a:sym typeface="Century Gothic"/>
              </a:rPr>
              <a:t>Focus will be on:</a:t>
            </a:r>
            <a:r>
              <a:rPr lang="en-US" sz="2000" b="1" i="0" u="none" dirty="0">
                <a:latin typeface="Century Gothic"/>
                <a:ea typeface="Century Gothic"/>
                <a:cs typeface="Century Gothic"/>
                <a:sym typeface="Century Gothic"/>
              </a:rPr>
              <a:t> </a:t>
            </a:r>
            <a:endParaRPr sz="2000" b="1" dirty="0"/>
          </a:p>
          <a:p>
            <a:pPr marL="742950" marR="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Vocabulary Instruction</a:t>
            </a:r>
            <a:endParaRPr sz="2000" dirty="0"/>
          </a:p>
          <a:p>
            <a:pPr marL="742950" marR="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Reading Comprehension Skill Development</a:t>
            </a:r>
            <a:endParaRPr sz="2000" dirty="0"/>
          </a:p>
          <a:p>
            <a:pPr marL="742950" marR="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Phonics</a:t>
            </a:r>
            <a:endParaRPr sz="2000" dirty="0"/>
          </a:p>
          <a:p>
            <a:pPr marL="742950" marR="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Spelling</a:t>
            </a:r>
            <a:endParaRPr sz="2000" dirty="0"/>
          </a:p>
          <a:p>
            <a:pPr marL="742950" marR="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Grammar</a:t>
            </a:r>
            <a:endParaRPr sz="2000" dirty="0"/>
          </a:p>
          <a:p>
            <a:pPr marL="742950" marR="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Writing </a:t>
            </a:r>
            <a:endParaRPr sz="2000" dirty="0"/>
          </a:p>
          <a:p>
            <a:pPr marL="342900" marR="0" lvl="0" indent="-342900" algn="l" rtl="0">
              <a:lnSpc>
                <a:spcPct val="90000"/>
              </a:lnSpc>
              <a:spcBef>
                <a:spcPts val="1000"/>
              </a:spcBef>
              <a:spcAft>
                <a:spcPts val="0"/>
              </a:spcAft>
              <a:buClr>
                <a:srgbClr val="EF53A5"/>
              </a:buClr>
              <a:buSzPts val="1600"/>
              <a:buFont typeface="Noto Sans Symbols"/>
              <a:buChar char="►"/>
            </a:pPr>
            <a:r>
              <a:rPr lang="en-US" sz="2000" b="1" i="0" u="none" dirty="0">
                <a:latin typeface="Century Gothic"/>
                <a:ea typeface="Century Gothic"/>
                <a:cs typeface="Century Gothic"/>
                <a:sym typeface="Century Gothic"/>
              </a:rPr>
              <a:t>Writing Domains:          </a:t>
            </a:r>
            <a:endParaRPr sz="2000" b="1" dirty="0"/>
          </a:p>
          <a:p>
            <a:pPr marL="742950" marR="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Informational      </a:t>
            </a:r>
            <a:endParaRPr sz="2000" dirty="0"/>
          </a:p>
          <a:p>
            <a:pPr marL="742950" marR="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Narrative                 </a:t>
            </a:r>
            <a:endParaRPr sz="2000" dirty="0"/>
          </a:p>
          <a:p>
            <a:pPr marL="742950" lvl="1" indent="-285750" algn="l" rtl="0">
              <a:lnSpc>
                <a:spcPct val="90000"/>
              </a:lnSpc>
              <a:spcBef>
                <a:spcPts val="1000"/>
              </a:spcBef>
              <a:spcAft>
                <a:spcPts val="0"/>
              </a:spcAft>
              <a:buClr>
                <a:srgbClr val="EF53A5"/>
              </a:buClr>
              <a:buSzPts val="1280"/>
              <a:buFont typeface="Noto Sans Symbols"/>
              <a:buChar char="►"/>
            </a:pPr>
            <a:r>
              <a:rPr lang="en-US" sz="2000" b="0" i="0" u="none" strike="noStrike" cap="none" dirty="0">
                <a:latin typeface="Century Gothic"/>
                <a:ea typeface="Century Gothic"/>
                <a:cs typeface="Century Gothic"/>
                <a:sym typeface="Century Gothic"/>
              </a:rPr>
              <a:t>Opinion</a:t>
            </a:r>
            <a:endParaRPr sz="2000" dirty="0"/>
          </a:p>
        </p:txBody>
      </p:sp>
      <p:pic>
        <p:nvPicPr>
          <p:cNvPr id="297" name="Google Shape;297;p8" descr="Wonders Literature Anthology, Grade 2 (ELEMENTARY CORE READING): Donald Bear; McGraw-Hill Education..."/>
          <p:cNvPicPr preferRelativeResize="0"/>
          <p:nvPr/>
        </p:nvPicPr>
        <p:blipFill rotWithShape="1">
          <a:blip r:embed="rId3">
            <a:alphaModFix/>
          </a:blip>
          <a:srcRect l="4227" r="18784" b="-4"/>
          <a:stretch/>
        </p:blipFill>
        <p:spPr>
          <a:xfrm rot="740576">
            <a:off x="5686228" y="977006"/>
            <a:ext cx="2102915" cy="2635439"/>
          </a:xfrm>
          <a:prstGeom prst="rect">
            <a:avLst/>
          </a:prstGeom>
          <a:noFill/>
          <a:ln>
            <a:noFill/>
          </a:ln>
        </p:spPr>
      </p:pic>
      <p:sp>
        <p:nvSpPr>
          <p:cNvPr id="298" name="Google Shape;298;p8"/>
          <p:cNvSpPr/>
          <p:nvPr/>
        </p:nvSpPr>
        <p:spPr>
          <a:xfrm rot="10800000">
            <a:off x="45720" y="-1"/>
            <a:ext cx="902208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9" name="Google Shape;299;p8"/>
          <p:cNvSpPr txBox="1"/>
          <p:nvPr/>
        </p:nvSpPr>
        <p:spPr>
          <a:xfrm flipH="1">
            <a:off x="488632" y="135549"/>
            <a:ext cx="5256439" cy="7540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dirty="0">
                <a:solidFill>
                  <a:schemeClr val="dk1"/>
                </a:solidFill>
                <a:latin typeface="Century Gothic"/>
                <a:ea typeface="Century Gothic"/>
                <a:cs typeface="Century Gothic"/>
                <a:sym typeface="Century Gothic"/>
              </a:rPr>
              <a:t>ELA Curriculum</a:t>
            </a:r>
            <a:endParaRPr dirty="0"/>
          </a:p>
        </p:txBody>
      </p:sp>
      <p:sp>
        <p:nvSpPr>
          <p:cNvPr id="300" name="Google Shape;300;p8"/>
          <p:cNvSpPr txBox="1"/>
          <p:nvPr/>
        </p:nvSpPr>
        <p:spPr>
          <a:xfrm>
            <a:off x="4816877" y="4156500"/>
            <a:ext cx="2035629" cy="29854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dk1"/>
                </a:solidFill>
                <a:latin typeface="Century Gothic"/>
                <a:ea typeface="Century Gothic"/>
                <a:cs typeface="Century Gothic"/>
                <a:sym typeface="Century Gothic"/>
              </a:rPr>
              <a:t>Online Access:</a:t>
            </a:r>
            <a:endParaRPr dirty="0"/>
          </a:p>
          <a:p>
            <a:pPr marL="0" marR="0" lvl="0" indent="0" algn="ctr" rtl="0">
              <a:spcBef>
                <a:spcPts val="600"/>
              </a:spcBef>
              <a:spcAft>
                <a:spcPts val="0"/>
              </a:spcAft>
              <a:buNone/>
            </a:pPr>
            <a:r>
              <a:rPr lang="en-US" sz="2000" b="0" i="0" dirty="0">
                <a:solidFill>
                  <a:schemeClr val="dk1"/>
                </a:solidFill>
                <a:latin typeface="Century Gothic"/>
                <a:ea typeface="Century Gothic"/>
                <a:cs typeface="Century Gothic"/>
                <a:sym typeface="Century Gothic"/>
              </a:rPr>
              <a:t>Online access for students and parents can be found </a:t>
            </a:r>
            <a:r>
              <a:rPr lang="en-US" sz="2000" dirty="0">
                <a:solidFill>
                  <a:schemeClr val="dk1"/>
                </a:solidFill>
                <a:latin typeface="Century Gothic"/>
                <a:ea typeface="Century Gothic"/>
                <a:cs typeface="Century Gothic"/>
                <a:sym typeface="Century Gothic"/>
              </a:rPr>
              <a:t>on</a:t>
            </a:r>
            <a:r>
              <a:rPr lang="en-US" sz="2000" b="0" i="0" dirty="0">
                <a:solidFill>
                  <a:schemeClr val="dk1"/>
                </a:solidFill>
                <a:latin typeface="Century Gothic"/>
                <a:ea typeface="Century Gothic"/>
                <a:cs typeface="Century Gothic"/>
                <a:sym typeface="Century Gothic"/>
              </a:rPr>
              <a:t> </a:t>
            </a:r>
            <a:r>
              <a:rPr lang="en-US" sz="2000" dirty="0">
                <a:solidFill>
                  <a:schemeClr val="dk1"/>
                </a:solidFill>
                <a:latin typeface="Century Gothic"/>
                <a:ea typeface="Century Gothic"/>
                <a:cs typeface="Century Gothic"/>
                <a:sym typeface="Century Gothic"/>
              </a:rPr>
              <a:t>your child’s ClassLink account. </a:t>
            </a:r>
            <a:endParaRPr dirty="0"/>
          </a:p>
          <a:p>
            <a:pPr marL="0" marR="0" lvl="0" indent="0" algn="ctr" rtl="0">
              <a:spcBef>
                <a:spcPts val="600"/>
              </a:spcBef>
              <a:spcAft>
                <a:spcPts val="0"/>
              </a:spcAft>
              <a:buNone/>
            </a:pPr>
            <a:endParaRPr sz="1800" dirty="0">
              <a:solidFill>
                <a:schemeClr val="dk1"/>
              </a:solidFill>
              <a:latin typeface="Century Gothic"/>
              <a:ea typeface="Century Gothic"/>
              <a:cs typeface="Century Gothic"/>
              <a:sym typeface="Century Gothic"/>
            </a:endParaRPr>
          </a:p>
        </p:txBody>
      </p:sp>
    </p:spTree>
  </p:cSld>
  <p:clrMapOvr>
    <a:masterClrMapping/>
  </p:clrMapOvr>
  <p:transition>
    <p:spli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9"/>
          <p:cNvSpPr txBox="1">
            <a:spLocks noGrp="1"/>
          </p:cNvSpPr>
          <p:nvPr>
            <p:ph type="title"/>
          </p:nvPr>
        </p:nvSpPr>
        <p:spPr>
          <a:xfrm>
            <a:off x="628650" y="365127"/>
            <a:ext cx="7886700" cy="1311274"/>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4300"/>
              <a:buFont typeface="Century Gothic"/>
              <a:buNone/>
            </a:pPr>
            <a:r>
              <a:rPr lang="en-US" sz="4300" b="1" dirty="0">
                <a:latin typeface="Century Gothic"/>
                <a:ea typeface="Century Gothic"/>
                <a:cs typeface="Century Gothic"/>
                <a:sym typeface="Century Gothic"/>
              </a:rPr>
              <a:t>Math Curriculum</a:t>
            </a:r>
            <a:br>
              <a:rPr lang="en-US" sz="4300" b="1" dirty="0">
                <a:latin typeface="Century Gothic"/>
                <a:ea typeface="Century Gothic"/>
                <a:cs typeface="Century Gothic"/>
                <a:sym typeface="Century Gothic"/>
              </a:rPr>
            </a:br>
            <a:r>
              <a:rPr lang="en-US" sz="2900" b="1" dirty="0">
                <a:latin typeface="Century Gothic"/>
                <a:ea typeface="Century Gothic"/>
                <a:cs typeface="Century Gothic"/>
                <a:sym typeface="Century Gothic"/>
              </a:rPr>
              <a:t>Savvas Envision Math</a:t>
            </a:r>
            <a:endParaRPr dirty="0"/>
          </a:p>
        </p:txBody>
      </p:sp>
      <p:grpSp>
        <p:nvGrpSpPr>
          <p:cNvPr id="306" name="Google Shape;306;p9"/>
          <p:cNvGrpSpPr/>
          <p:nvPr/>
        </p:nvGrpSpPr>
        <p:grpSpPr>
          <a:xfrm>
            <a:off x="557815" y="1879653"/>
            <a:ext cx="4749227" cy="4318692"/>
            <a:chOff x="0" y="52"/>
            <a:chExt cx="4749227" cy="4318692"/>
          </a:xfrm>
        </p:grpSpPr>
        <p:sp>
          <p:nvSpPr>
            <p:cNvPr id="307" name="Google Shape;307;p9"/>
            <p:cNvSpPr/>
            <p:nvPr/>
          </p:nvSpPr>
          <p:spPr>
            <a:xfrm rot="5400000">
              <a:off x="2386803" y="-466360"/>
              <a:ext cx="1685343" cy="3039505"/>
            </a:xfrm>
            <a:prstGeom prst="round2SameRect">
              <a:avLst>
                <a:gd name="adj1" fmla="val 16667"/>
                <a:gd name="adj2" fmla="val 0"/>
              </a:avLst>
            </a:prstGeom>
            <a:solidFill>
              <a:srgbClr val="E5CECB">
                <a:alpha val="89803"/>
              </a:srgbClr>
            </a:solidFill>
            <a:ln w="12700" cap="flat" cmpd="sng">
              <a:solidFill>
                <a:srgbClr val="E5CECB">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308;p9"/>
            <p:cNvSpPr txBox="1"/>
            <p:nvPr/>
          </p:nvSpPr>
          <p:spPr>
            <a:xfrm>
              <a:off x="1709722" y="292993"/>
              <a:ext cx="2957233" cy="1520799"/>
            </a:xfrm>
            <a:prstGeom prst="rect">
              <a:avLst/>
            </a:prstGeom>
            <a:noFill/>
            <a:ln>
              <a:noFill/>
            </a:ln>
          </p:spPr>
          <p:txBody>
            <a:bodyPr spcFirstLastPara="1" wrap="square" lIns="60950" tIns="30475" rIns="60950" bIns="30475" anchor="ctr" anchorCtr="0">
              <a:noAutofit/>
            </a:bodyPr>
            <a:lstStyle/>
            <a:p>
              <a:pPr marL="171450" marR="0" lvl="1" indent="-171450" algn="l" rtl="0">
                <a:lnSpc>
                  <a:spcPct val="90000"/>
                </a:lnSpc>
                <a:spcBef>
                  <a:spcPts val="0"/>
                </a:spcBef>
                <a:spcAft>
                  <a:spcPts val="0"/>
                </a:spcAft>
                <a:buClr>
                  <a:schemeClr val="dk1"/>
                </a:buClr>
                <a:buSzPts val="1600"/>
                <a:buFont typeface="Century Gothic"/>
                <a:buChar char="•"/>
              </a:pPr>
              <a:r>
                <a:rPr lang="en-US" sz="1600" b="1" i="0" u="none" strike="noStrike" cap="none" dirty="0">
                  <a:solidFill>
                    <a:schemeClr val="dk1"/>
                  </a:solidFill>
                  <a:latin typeface="Century Gothic"/>
                  <a:ea typeface="Century Gothic"/>
                  <a:cs typeface="Century Gothic"/>
                  <a:sym typeface="Century Gothic"/>
                </a:rPr>
                <a:t>Operation and Algebraic Thinking</a:t>
              </a:r>
              <a:endParaRPr sz="1600" b="1" i="0" u="none" strike="noStrike" cap="none" dirty="0">
                <a:solidFill>
                  <a:schemeClr val="dk1"/>
                </a:solidFill>
                <a:latin typeface="Century Gothic"/>
                <a:ea typeface="Century Gothic"/>
                <a:cs typeface="Century Gothic"/>
                <a:sym typeface="Century Gothic"/>
              </a:endParaRPr>
            </a:p>
            <a:p>
              <a:pPr marL="171450" marR="0" lvl="1" indent="-171450" algn="l" rtl="0">
                <a:lnSpc>
                  <a:spcPct val="90000"/>
                </a:lnSpc>
                <a:spcBef>
                  <a:spcPts val="240"/>
                </a:spcBef>
                <a:spcAft>
                  <a:spcPts val="0"/>
                </a:spcAft>
                <a:buClr>
                  <a:schemeClr val="dk1"/>
                </a:buClr>
                <a:buSzPts val="1600"/>
                <a:buFont typeface="Century Gothic"/>
                <a:buChar char="•"/>
              </a:pPr>
              <a:r>
                <a:rPr lang="en-US" sz="1600" b="1" i="0" u="none" strike="noStrike" cap="none" dirty="0">
                  <a:solidFill>
                    <a:schemeClr val="dk1"/>
                  </a:solidFill>
                  <a:latin typeface="Century Gothic"/>
                  <a:ea typeface="Century Gothic"/>
                  <a:cs typeface="Century Gothic"/>
                  <a:sym typeface="Century Gothic"/>
                </a:rPr>
                <a:t>Numbers and Operations in Base Ten</a:t>
              </a:r>
              <a:endParaRPr sz="1600" b="1" i="0" u="none" strike="noStrike" cap="none" dirty="0">
                <a:solidFill>
                  <a:schemeClr val="dk1"/>
                </a:solidFill>
                <a:latin typeface="Century Gothic"/>
                <a:ea typeface="Century Gothic"/>
                <a:cs typeface="Century Gothic"/>
                <a:sym typeface="Century Gothic"/>
              </a:endParaRPr>
            </a:p>
            <a:p>
              <a:pPr marL="171450" marR="0" lvl="1" indent="-171450" algn="l" rtl="0">
                <a:lnSpc>
                  <a:spcPct val="90000"/>
                </a:lnSpc>
                <a:spcBef>
                  <a:spcPts val="240"/>
                </a:spcBef>
                <a:spcAft>
                  <a:spcPts val="0"/>
                </a:spcAft>
                <a:buClr>
                  <a:schemeClr val="dk1"/>
                </a:buClr>
                <a:buSzPts val="1600"/>
                <a:buFont typeface="Century Gothic"/>
                <a:buChar char="•"/>
              </a:pPr>
              <a:r>
                <a:rPr lang="en-US" sz="1600" b="1" i="0" u="none" strike="noStrike" cap="none" dirty="0">
                  <a:solidFill>
                    <a:schemeClr val="dk1"/>
                  </a:solidFill>
                  <a:latin typeface="Century Gothic"/>
                  <a:ea typeface="Century Gothic"/>
                  <a:cs typeface="Century Gothic"/>
                  <a:sym typeface="Century Gothic"/>
                </a:rPr>
                <a:t>Measurement and Data</a:t>
              </a:r>
              <a:endParaRPr sz="1600" b="1" i="0" u="none" strike="noStrike" cap="none" dirty="0">
                <a:solidFill>
                  <a:schemeClr val="dk1"/>
                </a:solidFill>
                <a:latin typeface="Century Gothic"/>
                <a:ea typeface="Century Gothic"/>
                <a:cs typeface="Century Gothic"/>
                <a:sym typeface="Century Gothic"/>
              </a:endParaRPr>
            </a:p>
            <a:p>
              <a:pPr marL="171450" marR="0" lvl="1" indent="-171450" algn="l" rtl="0">
                <a:lnSpc>
                  <a:spcPct val="90000"/>
                </a:lnSpc>
                <a:spcBef>
                  <a:spcPts val="240"/>
                </a:spcBef>
                <a:spcAft>
                  <a:spcPts val="0"/>
                </a:spcAft>
                <a:buClr>
                  <a:schemeClr val="dk1"/>
                </a:buClr>
                <a:buSzPts val="1600"/>
                <a:buFont typeface="Century Gothic"/>
                <a:buChar char="•"/>
              </a:pPr>
              <a:r>
                <a:rPr lang="en-US" sz="1600" b="1" i="0" u="none" strike="noStrike" cap="none" dirty="0">
                  <a:solidFill>
                    <a:schemeClr val="dk1"/>
                  </a:solidFill>
                  <a:latin typeface="Century Gothic"/>
                  <a:ea typeface="Century Gothic"/>
                  <a:cs typeface="Century Gothic"/>
                  <a:sym typeface="Century Gothic"/>
                </a:rPr>
                <a:t>Geometry </a:t>
              </a:r>
              <a:endParaRPr sz="1600" b="1" i="0" u="none" strike="noStrike" cap="none" dirty="0">
                <a:solidFill>
                  <a:schemeClr val="dk1"/>
                </a:solidFill>
                <a:latin typeface="Century Gothic"/>
                <a:ea typeface="Century Gothic"/>
                <a:cs typeface="Century Gothic"/>
                <a:sym typeface="Century Gothic"/>
              </a:endParaRPr>
            </a:p>
          </p:txBody>
        </p:sp>
        <p:sp>
          <p:nvSpPr>
            <p:cNvPr id="309" name="Google Shape;309;p9"/>
            <p:cNvSpPr/>
            <p:nvPr/>
          </p:nvSpPr>
          <p:spPr>
            <a:xfrm>
              <a:off x="0" y="52"/>
              <a:ext cx="1709722" cy="2106679"/>
            </a:xfrm>
            <a:prstGeom prst="roundRect">
              <a:avLst>
                <a:gd name="adj" fmla="val 16667"/>
              </a:avLst>
            </a:prstGeom>
            <a:solidFill>
              <a:srgbClr val="B7481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0" name="Google Shape;310;p9"/>
            <p:cNvSpPr txBox="1"/>
            <p:nvPr/>
          </p:nvSpPr>
          <p:spPr>
            <a:xfrm>
              <a:off x="83462" y="83514"/>
              <a:ext cx="1542798" cy="1939755"/>
            </a:xfrm>
            <a:prstGeom prst="rect">
              <a:avLst/>
            </a:prstGeom>
            <a:noFill/>
            <a:ln>
              <a:noFill/>
            </a:ln>
          </p:spPr>
          <p:txBody>
            <a:bodyPr spcFirstLastPara="1" wrap="square" lIns="129525" tIns="64750" rIns="129525" bIns="64750" anchor="ctr" anchorCtr="0">
              <a:noAutofit/>
            </a:bodyPr>
            <a:lstStyle/>
            <a:p>
              <a:pPr marL="0" marR="0" lvl="0" indent="0" algn="ctr" rtl="0">
                <a:lnSpc>
                  <a:spcPct val="90000"/>
                </a:lnSpc>
                <a:spcBef>
                  <a:spcPts val="0"/>
                </a:spcBef>
                <a:spcAft>
                  <a:spcPts val="0"/>
                </a:spcAft>
                <a:buClr>
                  <a:schemeClr val="lt1"/>
                </a:buClr>
                <a:buSzPts val="3400"/>
                <a:buFont typeface="Calibri"/>
                <a:buNone/>
              </a:pPr>
              <a:r>
                <a:rPr lang="en-US" sz="3400" b="0" i="0" dirty="0">
                  <a:solidFill>
                    <a:schemeClr val="lt1"/>
                  </a:solidFill>
                  <a:latin typeface="Calibri"/>
                  <a:ea typeface="Calibri"/>
                  <a:cs typeface="Calibri"/>
                  <a:sym typeface="Calibri"/>
                </a:rPr>
                <a:t>Focus will be on: </a:t>
              </a:r>
              <a:endParaRPr sz="3400" dirty="0">
                <a:solidFill>
                  <a:schemeClr val="lt1"/>
                </a:solidFill>
                <a:latin typeface="Calibri"/>
                <a:ea typeface="Calibri"/>
                <a:cs typeface="Calibri"/>
                <a:sym typeface="Calibri"/>
              </a:endParaRPr>
            </a:p>
          </p:txBody>
        </p:sp>
        <p:sp>
          <p:nvSpPr>
            <p:cNvPr id="311" name="Google Shape;311;p9"/>
            <p:cNvSpPr/>
            <p:nvPr/>
          </p:nvSpPr>
          <p:spPr>
            <a:xfrm rot="5400000">
              <a:off x="2386803" y="1725327"/>
              <a:ext cx="1685343" cy="3039505"/>
            </a:xfrm>
            <a:prstGeom prst="round2SameRect">
              <a:avLst>
                <a:gd name="adj1" fmla="val 16667"/>
                <a:gd name="adj2" fmla="val 0"/>
              </a:avLst>
            </a:prstGeom>
            <a:solidFill>
              <a:srgbClr val="F9DBC9">
                <a:alpha val="89803"/>
              </a:srgbClr>
            </a:solidFill>
            <a:ln w="12700" cap="flat" cmpd="sng">
              <a:solidFill>
                <a:srgbClr val="F9DBC9">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2" name="Google Shape;312;p9"/>
            <p:cNvSpPr txBox="1"/>
            <p:nvPr/>
          </p:nvSpPr>
          <p:spPr>
            <a:xfrm>
              <a:off x="1709722" y="2484680"/>
              <a:ext cx="2957233" cy="1520799"/>
            </a:xfrm>
            <a:prstGeom prst="rect">
              <a:avLst/>
            </a:prstGeom>
            <a:noFill/>
            <a:ln>
              <a:noFill/>
            </a:ln>
          </p:spPr>
          <p:txBody>
            <a:bodyPr spcFirstLastPara="1" wrap="square" lIns="60950" tIns="30475" rIns="60950" bIns="30475" anchor="ctr" anchorCtr="0">
              <a:noAutofit/>
            </a:bodyPr>
            <a:lstStyle/>
            <a:p>
              <a:pPr marL="171450" marR="0" lvl="1" indent="-171450" algn="l" rtl="0">
                <a:lnSpc>
                  <a:spcPct val="90000"/>
                </a:lnSpc>
                <a:spcBef>
                  <a:spcPts val="0"/>
                </a:spcBef>
                <a:spcAft>
                  <a:spcPts val="0"/>
                </a:spcAft>
                <a:buClr>
                  <a:schemeClr val="dk1"/>
                </a:buClr>
                <a:buSzPts val="1600"/>
                <a:buFont typeface="Century Gothic"/>
                <a:buChar char="•"/>
              </a:pPr>
              <a:r>
                <a:rPr lang="en-US" sz="1600" b="1" i="0" u="none" strike="noStrike" cap="none" dirty="0">
                  <a:solidFill>
                    <a:schemeClr val="dk1"/>
                  </a:solidFill>
                  <a:latin typeface="Century Gothic"/>
                  <a:ea typeface="Century Gothic"/>
                  <a:cs typeface="Century Gothic"/>
                  <a:sym typeface="Century Gothic"/>
                </a:rPr>
                <a:t>Online access for students and parents can be found on your child’s ClassLink account. </a:t>
              </a:r>
              <a:endParaRPr dirty="0"/>
            </a:p>
          </p:txBody>
        </p:sp>
        <p:sp>
          <p:nvSpPr>
            <p:cNvPr id="313" name="Google Shape;313;p9"/>
            <p:cNvSpPr/>
            <p:nvPr/>
          </p:nvSpPr>
          <p:spPr>
            <a:xfrm>
              <a:off x="0" y="2212065"/>
              <a:ext cx="1709722" cy="2106679"/>
            </a:xfrm>
            <a:prstGeom prst="roundRect">
              <a:avLst>
                <a:gd name="adj" fmla="val 16667"/>
              </a:avLst>
            </a:prstGeom>
            <a:solidFill>
              <a:srgbClr val="F39B1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4" name="Google Shape;314;p9"/>
            <p:cNvSpPr txBox="1"/>
            <p:nvPr/>
          </p:nvSpPr>
          <p:spPr>
            <a:xfrm>
              <a:off x="83462" y="2295527"/>
              <a:ext cx="1542798" cy="1939755"/>
            </a:xfrm>
            <a:prstGeom prst="rect">
              <a:avLst/>
            </a:prstGeom>
            <a:noFill/>
            <a:ln>
              <a:noFill/>
            </a:ln>
          </p:spPr>
          <p:txBody>
            <a:bodyPr spcFirstLastPara="1" wrap="square" lIns="129525" tIns="64750" rIns="129525" bIns="64750" anchor="ctr" anchorCtr="0">
              <a:noAutofit/>
            </a:bodyPr>
            <a:lstStyle/>
            <a:p>
              <a:pPr marL="0" marR="0" lvl="0" indent="0" algn="ctr" rtl="0">
                <a:lnSpc>
                  <a:spcPct val="90000"/>
                </a:lnSpc>
                <a:spcBef>
                  <a:spcPts val="0"/>
                </a:spcBef>
                <a:spcAft>
                  <a:spcPts val="0"/>
                </a:spcAft>
                <a:buClr>
                  <a:schemeClr val="lt1"/>
                </a:buClr>
                <a:buSzPts val="3400"/>
                <a:buFont typeface="Calibri"/>
                <a:buNone/>
              </a:pPr>
              <a:r>
                <a:rPr lang="en-US" sz="3400" b="0" i="0" dirty="0">
                  <a:solidFill>
                    <a:schemeClr val="lt1"/>
                  </a:solidFill>
                  <a:latin typeface="Calibri"/>
                  <a:ea typeface="Calibri"/>
                  <a:cs typeface="Calibri"/>
                  <a:sym typeface="Calibri"/>
                </a:rPr>
                <a:t>Online Access:</a:t>
              </a:r>
              <a:endParaRPr sz="3400" dirty="0">
                <a:solidFill>
                  <a:schemeClr val="lt1"/>
                </a:solidFill>
                <a:latin typeface="Calibri"/>
                <a:ea typeface="Calibri"/>
                <a:cs typeface="Calibri"/>
                <a:sym typeface="Calibri"/>
              </a:endParaRPr>
            </a:p>
          </p:txBody>
        </p:sp>
      </p:grpSp>
      <p:pic>
        <p:nvPicPr>
          <p:cNvPr id="315" name="Google Shape;315;p9"/>
          <p:cNvPicPr preferRelativeResize="0"/>
          <p:nvPr/>
        </p:nvPicPr>
        <p:blipFill rotWithShape="1">
          <a:blip r:embed="rId3">
            <a:alphaModFix/>
          </a:blip>
          <a:srcRect/>
          <a:stretch/>
        </p:blipFill>
        <p:spPr>
          <a:xfrm rot="765011">
            <a:off x="6278023" y="306731"/>
            <a:ext cx="2135929" cy="2230013"/>
          </a:xfrm>
          <a:prstGeom prst="rect">
            <a:avLst/>
          </a:prstGeom>
          <a:noFill/>
          <a:ln>
            <a:noFill/>
          </a:ln>
        </p:spPr>
      </p:pic>
      <p:sp>
        <p:nvSpPr>
          <p:cNvPr id="316" name="Google Shape;316;p9"/>
          <p:cNvSpPr/>
          <p:nvPr/>
        </p:nvSpPr>
        <p:spPr>
          <a:xfrm rot="10800000">
            <a:off x="-10600" y="0"/>
            <a:ext cx="9102300" cy="65982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17" name="Google Shape;317;p9"/>
          <p:cNvSpPr txBox="1"/>
          <p:nvPr/>
        </p:nvSpPr>
        <p:spPr>
          <a:xfrm>
            <a:off x="5974812" y="2583180"/>
            <a:ext cx="2167188" cy="36317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300" dirty="0">
              <a:solidFill>
                <a:srgbClr val="6CE33D"/>
              </a:solidFill>
              <a:latin typeface="Comic Sans MS"/>
              <a:ea typeface="Comic Sans MS"/>
              <a:cs typeface="Comic Sans MS"/>
              <a:sym typeface="Comic Sans MS"/>
            </a:endParaRPr>
          </a:p>
          <a:p>
            <a:pPr marL="0" marR="0" lvl="0" indent="0" algn="l" rtl="0">
              <a:spcBef>
                <a:spcPts val="0"/>
              </a:spcBef>
              <a:spcAft>
                <a:spcPts val="0"/>
              </a:spcAft>
              <a:buNone/>
            </a:pPr>
            <a:r>
              <a:rPr lang="en-US" sz="2300" dirty="0">
                <a:solidFill>
                  <a:srgbClr val="6CE33D"/>
                </a:solidFill>
                <a:latin typeface="Comic Sans MS"/>
                <a:ea typeface="Comic Sans MS"/>
                <a:cs typeface="Comic Sans MS"/>
                <a:sym typeface="Comic Sans MS"/>
              </a:rPr>
              <a:t>Supplemental programs utilized daily on Chromebooks in class.</a:t>
            </a:r>
            <a:endParaRPr sz="1700" dirty="0"/>
          </a:p>
          <a:p>
            <a:pPr marL="0" marR="0" lvl="0" indent="0" algn="l" rtl="0">
              <a:spcBef>
                <a:spcPts val="0"/>
              </a:spcBef>
              <a:spcAft>
                <a:spcPts val="0"/>
              </a:spcAft>
              <a:buNone/>
            </a:pPr>
            <a:r>
              <a:rPr lang="en-US" sz="2300" dirty="0">
                <a:solidFill>
                  <a:srgbClr val="7030A0"/>
                </a:solidFill>
                <a:latin typeface="Comic Sans MS"/>
                <a:ea typeface="Comic Sans MS"/>
                <a:cs typeface="Comic Sans MS"/>
                <a:sym typeface="Comic Sans MS"/>
              </a:rPr>
              <a:t>Prodigy</a:t>
            </a:r>
            <a:endParaRPr sz="1700" dirty="0"/>
          </a:p>
          <a:p>
            <a:pPr marL="0" marR="0" lvl="0" indent="0" algn="l" rtl="0">
              <a:spcBef>
                <a:spcPts val="0"/>
              </a:spcBef>
              <a:spcAft>
                <a:spcPts val="0"/>
              </a:spcAft>
              <a:buNone/>
            </a:pPr>
            <a:r>
              <a:rPr lang="en-US" sz="2300" dirty="0">
                <a:solidFill>
                  <a:schemeClr val="dk1"/>
                </a:solidFill>
                <a:latin typeface="Comic Sans MS"/>
                <a:ea typeface="Comic Sans MS"/>
                <a:cs typeface="Comic Sans MS"/>
                <a:sym typeface="Comic Sans MS"/>
              </a:rPr>
              <a:t>Xtra Math</a:t>
            </a:r>
            <a:endParaRPr sz="2300" dirty="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US" sz="2300" dirty="0">
                <a:solidFill>
                  <a:schemeClr val="dk1"/>
                </a:solidFill>
                <a:latin typeface="Comic Sans MS"/>
                <a:ea typeface="Comic Sans MS"/>
                <a:cs typeface="Comic Sans MS"/>
                <a:sym typeface="Comic Sans MS"/>
              </a:rPr>
              <a:t>eSpark!</a:t>
            </a:r>
            <a:endParaRPr sz="2300" dirty="0">
              <a:solidFill>
                <a:schemeClr val="dk1"/>
              </a:solidFill>
              <a:latin typeface="Comic Sans MS"/>
              <a:ea typeface="Comic Sans MS"/>
              <a:cs typeface="Comic Sans MS"/>
              <a:sym typeface="Comic Sans MS"/>
            </a:endParaRPr>
          </a:p>
        </p:txBody>
      </p:sp>
    </p:spTree>
  </p:cSld>
  <p:clrMapOvr>
    <a:masterClrMapping/>
  </p:clrMapOvr>
  <p:transition>
    <p:spli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6"/>
          <p:cNvSpPr txBox="1">
            <a:spLocks noGrp="1"/>
          </p:cNvSpPr>
          <p:nvPr>
            <p:ph type="title"/>
          </p:nvPr>
        </p:nvSpPr>
        <p:spPr>
          <a:xfrm>
            <a:off x="666750" y="685800"/>
            <a:ext cx="8055428" cy="295275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000000"/>
              </a:buClr>
              <a:buSzPct val="100000"/>
              <a:buFont typeface="Century Gothic"/>
              <a:buNone/>
            </a:pPr>
            <a:br>
              <a:rPr lang="en-US" sz="4800" b="1" i="0" dirty="0">
                <a:solidFill>
                  <a:srgbClr val="000000"/>
                </a:solidFill>
                <a:latin typeface="Century Gothic"/>
                <a:ea typeface="Century Gothic"/>
                <a:cs typeface="Century Gothic"/>
                <a:sym typeface="Century Gothic"/>
              </a:rPr>
            </a:br>
            <a:br>
              <a:rPr lang="en-US" sz="4800" b="1" i="0" dirty="0">
                <a:solidFill>
                  <a:srgbClr val="000000"/>
                </a:solidFill>
                <a:latin typeface="Century Gothic"/>
                <a:ea typeface="Century Gothic"/>
                <a:cs typeface="Century Gothic"/>
                <a:sym typeface="Century Gothic"/>
              </a:rPr>
            </a:br>
            <a:br>
              <a:rPr lang="en-US" sz="4800" b="1" i="0" dirty="0">
                <a:solidFill>
                  <a:srgbClr val="000000"/>
                </a:solidFill>
                <a:latin typeface="Century Gothic"/>
                <a:ea typeface="Century Gothic"/>
                <a:cs typeface="Century Gothic"/>
                <a:sym typeface="Century Gothic"/>
              </a:rPr>
            </a:br>
            <a:br>
              <a:rPr lang="en-US" sz="7300" b="1" i="0" dirty="0">
                <a:solidFill>
                  <a:srgbClr val="000000"/>
                </a:solidFill>
                <a:latin typeface="Game On_PersonalUseOnly" panose="02000000000000000000" pitchFamily="2" charset="0"/>
                <a:ea typeface="Century Gothic"/>
                <a:cs typeface="Century Gothic"/>
                <a:sym typeface="Century Gothic"/>
              </a:rPr>
            </a:br>
            <a:r>
              <a:rPr lang="en-US" sz="7300" b="1" i="0" dirty="0">
                <a:solidFill>
                  <a:srgbClr val="000000"/>
                </a:solidFill>
                <a:latin typeface="Game On_PersonalUseOnly" panose="02000000000000000000" pitchFamily="2" charset="0"/>
                <a:ea typeface="Century Gothic"/>
                <a:cs typeface="Cavolini" panose="03000502040302020204" pitchFamily="66" charset="0"/>
                <a:sym typeface="Century Gothic"/>
              </a:rPr>
              <a:t>Other Core Subjects</a:t>
            </a:r>
            <a:br>
              <a:rPr lang="en-US" sz="4300" b="1" i="0" dirty="0">
                <a:solidFill>
                  <a:srgbClr val="000000"/>
                </a:solidFill>
                <a:latin typeface="Century Gothic"/>
                <a:ea typeface="Century Gothic"/>
                <a:cs typeface="Century Gothic"/>
                <a:sym typeface="Century Gothic"/>
              </a:rPr>
            </a:br>
            <a:br>
              <a:rPr lang="en-US" sz="2700" b="1" i="0" dirty="0">
                <a:solidFill>
                  <a:srgbClr val="000000"/>
                </a:solidFill>
                <a:latin typeface="Comfortaa"/>
                <a:ea typeface="Comfortaa"/>
                <a:cs typeface="Comfortaa"/>
                <a:sym typeface="Comfortaa"/>
              </a:rPr>
            </a:br>
            <a:r>
              <a:rPr lang="en-US" sz="3100" b="1" i="0" u="none" strike="noStrike" dirty="0">
                <a:solidFill>
                  <a:srgbClr val="000000"/>
                </a:solidFill>
                <a:latin typeface="Comic Sans MS" panose="030F0702030302020204" pitchFamily="66" charset="0"/>
                <a:ea typeface="Comfortaa"/>
                <a:cs typeface="Comfortaa"/>
                <a:sym typeface="Comfortaa"/>
              </a:rPr>
              <a:t>English Language Development (DELD)</a:t>
            </a:r>
            <a:r>
              <a:rPr lang="en-US" sz="3100" b="1" i="0" dirty="0">
                <a:solidFill>
                  <a:srgbClr val="FFFFFF"/>
                </a:solidFill>
                <a:latin typeface="Comic Sans MS" panose="030F0702030302020204" pitchFamily="66" charset="0"/>
                <a:ea typeface="Comfortaa"/>
                <a:cs typeface="Comfortaa"/>
                <a:sym typeface="Comfortaa"/>
              </a:rPr>
              <a:t>​</a:t>
            </a:r>
            <a:br>
              <a:rPr lang="en-US" sz="3100" b="1" i="0" dirty="0">
                <a:solidFill>
                  <a:srgbClr val="FFFFFF"/>
                </a:solidFill>
                <a:latin typeface="Comic Sans MS" panose="030F0702030302020204" pitchFamily="66" charset="0"/>
                <a:ea typeface="Comfortaa"/>
                <a:cs typeface="Comfortaa"/>
                <a:sym typeface="Comfortaa"/>
              </a:rPr>
            </a:br>
            <a:r>
              <a:rPr lang="en-US" sz="3100" b="1" i="1" u="none" strike="noStrike" dirty="0">
                <a:solidFill>
                  <a:srgbClr val="000000"/>
                </a:solidFill>
                <a:latin typeface="Comic Sans MS" panose="030F0702030302020204" pitchFamily="66" charset="0"/>
                <a:ea typeface="Comfortaa"/>
                <a:cs typeface="Comfortaa"/>
                <a:sym typeface="Comfortaa"/>
              </a:rPr>
              <a:t> </a:t>
            </a:r>
            <a:r>
              <a:rPr lang="en-US" sz="3100" b="1" i="1" u="none" strike="noStrike" dirty="0">
                <a:solidFill>
                  <a:srgbClr val="FF3300"/>
                </a:solidFill>
                <a:latin typeface="Comic Sans MS" panose="030F0702030302020204" pitchFamily="66" charset="0"/>
                <a:ea typeface="Comfortaa"/>
                <a:cs typeface="Comfortaa"/>
                <a:sym typeface="Comfortaa"/>
              </a:rPr>
              <a:t>Remediation, Intervention &amp; Enrichment</a:t>
            </a:r>
            <a:r>
              <a:rPr lang="en-US" sz="3100" b="1" i="0" dirty="0">
                <a:solidFill>
                  <a:srgbClr val="FFFFFF"/>
                </a:solidFill>
                <a:latin typeface="Comic Sans MS" panose="030F0702030302020204" pitchFamily="66" charset="0"/>
                <a:ea typeface="Comfortaa"/>
                <a:cs typeface="Comfortaa"/>
                <a:sym typeface="Comfortaa"/>
              </a:rPr>
              <a:t>​</a:t>
            </a:r>
            <a:br>
              <a:rPr lang="en-US" sz="3100" b="1" i="0" dirty="0">
                <a:solidFill>
                  <a:srgbClr val="FFFFFF"/>
                </a:solidFill>
                <a:latin typeface="Comic Sans MS" panose="030F0702030302020204" pitchFamily="66" charset="0"/>
                <a:ea typeface="Comfortaa"/>
                <a:cs typeface="Comfortaa"/>
                <a:sym typeface="Comfortaa"/>
              </a:rPr>
            </a:br>
            <a:br>
              <a:rPr lang="en-US" sz="3100" b="1" i="0" dirty="0">
                <a:solidFill>
                  <a:srgbClr val="FFFFFF"/>
                </a:solidFill>
                <a:latin typeface="Comic Sans MS" panose="030F0702030302020204" pitchFamily="66" charset="0"/>
                <a:ea typeface="Comfortaa"/>
                <a:cs typeface="Comfortaa"/>
                <a:sym typeface="Comfortaa"/>
              </a:rPr>
            </a:br>
            <a:r>
              <a:rPr lang="en-US" sz="3100" b="1" i="0" u="none" strike="noStrike" dirty="0">
                <a:solidFill>
                  <a:srgbClr val="C5F5E8"/>
                </a:solidFill>
                <a:latin typeface="Comic Sans MS" panose="030F0702030302020204" pitchFamily="66" charset="0"/>
                <a:ea typeface="Comfortaa"/>
                <a:cs typeface="Comfortaa"/>
                <a:sym typeface="Comfortaa"/>
              </a:rPr>
              <a:t> </a:t>
            </a:r>
            <a:r>
              <a:rPr lang="en-US" sz="3100" b="1" i="0" u="none" strike="noStrike" dirty="0">
                <a:solidFill>
                  <a:srgbClr val="00FF00"/>
                </a:solidFill>
                <a:latin typeface="Comic Sans MS" panose="030F0702030302020204" pitchFamily="66" charset="0"/>
                <a:ea typeface="Comfortaa"/>
                <a:cs typeface="Comfortaa"/>
                <a:sym typeface="Comfortaa"/>
              </a:rPr>
              <a:t>Social Studies</a:t>
            </a:r>
            <a:r>
              <a:rPr lang="en-US" sz="3100" b="1" i="0" u="none" strike="noStrike" dirty="0">
                <a:solidFill>
                  <a:srgbClr val="000000"/>
                </a:solidFill>
                <a:latin typeface="Comic Sans MS" panose="030F0702030302020204" pitchFamily="66" charset="0"/>
                <a:ea typeface="Comfortaa"/>
                <a:cs typeface="Comfortaa"/>
                <a:sym typeface="Comfortaa"/>
              </a:rPr>
              <a:t>- Houghton Mifflin-NGSS</a:t>
            </a:r>
            <a:r>
              <a:rPr lang="en-US" sz="3100" b="1" i="0" dirty="0">
                <a:solidFill>
                  <a:srgbClr val="FFFFFF"/>
                </a:solidFill>
                <a:latin typeface="Comic Sans MS" panose="030F0702030302020204" pitchFamily="66" charset="0"/>
                <a:ea typeface="Comfortaa"/>
                <a:cs typeface="Comfortaa"/>
                <a:sym typeface="Comfortaa"/>
              </a:rPr>
              <a:t>​</a:t>
            </a:r>
            <a:br>
              <a:rPr lang="en-US" sz="3100" b="1" i="0" dirty="0">
                <a:solidFill>
                  <a:srgbClr val="FFFFFF"/>
                </a:solidFill>
                <a:latin typeface="Comic Sans MS" panose="030F0702030302020204" pitchFamily="66" charset="0"/>
                <a:ea typeface="Comfortaa"/>
                <a:cs typeface="Comfortaa"/>
                <a:sym typeface="Comfortaa"/>
              </a:rPr>
            </a:br>
            <a:r>
              <a:rPr lang="en-US" sz="3100" b="1" i="0" u="none" strike="noStrike" dirty="0">
                <a:solidFill>
                  <a:srgbClr val="000000"/>
                </a:solidFill>
                <a:latin typeface="Comic Sans MS" panose="030F0702030302020204" pitchFamily="66" charset="0"/>
                <a:ea typeface="Comfortaa"/>
                <a:cs typeface="Comfortaa"/>
                <a:sym typeface="Comfortaa"/>
              </a:rPr>
              <a:t> </a:t>
            </a:r>
            <a:r>
              <a:rPr lang="en-US" sz="3100" b="1" i="0" u="none" strike="noStrike" dirty="0">
                <a:solidFill>
                  <a:srgbClr val="F39B14"/>
                </a:solidFill>
                <a:latin typeface="Comic Sans MS" panose="030F0702030302020204" pitchFamily="66" charset="0"/>
                <a:ea typeface="Comfortaa"/>
                <a:cs typeface="Comfortaa"/>
                <a:sym typeface="Comfortaa"/>
              </a:rPr>
              <a:t>Science</a:t>
            </a:r>
            <a:r>
              <a:rPr lang="en-US" sz="3100" b="1" i="0" u="none" strike="noStrike" dirty="0">
                <a:solidFill>
                  <a:srgbClr val="000000"/>
                </a:solidFill>
                <a:latin typeface="Comic Sans MS" panose="030F0702030302020204" pitchFamily="66" charset="0"/>
                <a:ea typeface="Comfortaa"/>
                <a:cs typeface="Comfortaa"/>
                <a:sym typeface="Comfortaa"/>
              </a:rPr>
              <a:t>- NGSS</a:t>
            </a:r>
            <a:r>
              <a:rPr lang="en-US" sz="3100" b="1" i="0" dirty="0">
                <a:solidFill>
                  <a:srgbClr val="FFFFFF"/>
                </a:solidFill>
                <a:latin typeface="Comic Sans MS" panose="030F0702030302020204" pitchFamily="66" charset="0"/>
                <a:ea typeface="Comfortaa"/>
                <a:cs typeface="Comfortaa"/>
                <a:sym typeface="Comfortaa"/>
              </a:rPr>
              <a:t>​ </a:t>
            </a:r>
            <a:r>
              <a:rPr lang="en-US" sz="3100" b="1" i="0" u="sng" strike="noStrike" dirty="0">
                <a:solidFill>
                  <a:srgbClr val="000000"/>
                </a:solidFill>
                <a:latin typeface="Comic Sans MS" panose="030F0702030302020204" pitchFamily="66" charset="0"/>
                <a:ea typeface="Comfortaa"/>
                <a:cs typeface="Comfortaa"/>
                <a:sym typeface="Comfortaa"/>
                <a:hlinkClick r:id="rId3">
                  <a:extLst>
                    <a:ext uri="{A12FA001-AC4F-418D-AE19-62706E023703}">
                      <ahyp:hlinkClr xmlns:ahyp="http://schemas.microsoft.com/office/drawing/2018/hyperlinkcolor" val="tx"/>
                    </a:ext>
                  </a:extLst>
                </a:hlinkClick>
              </a:rPr>
              <a:t>TWIG</a:t>
            </a:r>
            <a:r>
              <a:rPr lang="en-US" sz="3100" b="1" i="0" u="none" strike="noStrike" dirty="0">
                <a:solidFill>
                  <a:srgbClr val="000000"/>
                </a:solidFill>
                <a:latin typeface="Comic Sans MS" panose="030F0702030302020204" pitchFamily="66" charset="0"/>
                <a:ea typeface="Comfortaa"/>
                <a:cs typeface="Comfortaa"/>
                <a:sym typeface="Comfortaa"/>
              </a:rPr>
              <a:t> Click </a:t>
            </a:r>
            <a:r>
              <a:rPr lang="en-US" sz="3100" b="1" i="0" dirty="0">
                <a:solidFill>
                  <a:srgbClr val="FFFFFF"/>
                </a:solidFill>
                <a:latin typeface="Comic Sans MS" panose="030F0702030302020204" pitchFamily="66" charset="0"/>
                <a:ea typeface="Comfortaa"/>
                <a:cs typeface="Comfortaa"/>
                <a:sym typeface="Comfortaa"/>
              </a:rPr>
              <a:t>9</a:t>
            </a:r>
            <a:br>
              <a:rPr lang="en-US" sz="3100" b="1" i="0" dirty="0">
                <a:solidFill>
                  <a:srgbClr val="FFFFFF"/>
                </a:solidFill>
                <a:latin typeface="Comic Sans MS" panose="030F0702030302020204" pitchFamily="66" charset="0"/>
                <a:ea typeface="Comfortaa"/>
                <a:cs typeface="Comfortaa"/>
                <a:sym typeface="Comfortaa"/>
              </a:rPr>
            </a:br>
            <a:r>
              <a:rPr lang="en-US" sz="3100" b="1" i="0" dirty="0">
                <a:solidFill>
                  <a:srgbClr val="FFFFFF"/>
                </a:solidFill>
                <a:latin typeface="Comic Sans MS" panose="030F0702030302020204" pitchFamily="66" charset="0"/>
                <a:ea typeface="Comfortaa"/>
                <a:cs typeface="Comfortaa"/>
                <a:sym typeface="Comfortaa"/>
              </a:rPr>
              <a:t>9999999</a:t>
            </a:r>
            <a:br>
              <a:rPr lang="en-US" sz="3100" b="1" i="0" dirty="0">
                <a:solidFill>
                  <a:srgbClr val="FFFFFF"/>
                </a:solidFill>
                <a:latin typeface="Comic Sans MS" panose="030F0702030302020204" pitchFamily="66" charset="0"/>
                <a:ea typeface="Comfortaa"/>
                <a:cs typeface="Comfortaa"/>
                <a:sym typeface="Comfortaa"/>
              </a:rPr>
            </a:br>
            <a:r>
              <a:rPr lang="en-US" sz="3100" b="1" i="0" u="none" strike="noStrike" dirty="0">
                <a:solidFill>
                  <a:schemeClr val="accent5">
                    <a:lumMod val="60000"/>
                    <a:lumOff val="40000"/>
                  </a:schemeClr>
                </a:solidFill>
                <a:latin typeface="Comic Sans MS" panose="030F0702030302020204" pitchFamily="66" charset="0"/>
                <a:ea typeface="Comfortaa"/>
                <a:cs typeface="Comfortaa"/>
                <a:sym typeface="Comfortaa"/>
              </a:rPr>
              <a:t> P.E</a:t>
            </a:r>
            <a:r>
              <a:rPr lang="en-US" sz="3100" b="1" i="0" u="none" strike="noStrike" dirty="0">
                <a:solidFill>
                  <a:srgbClr val="000000"/>
                </a:solidFill>
                <a:latin typeface="Comic Sans MS" panose="030F0702030302020204" pitchFamily="66" charset="0"/>
                <a:ea typeface="Comfortaa"/>
                <a:cs typeface="Comfortaa"/>
                <a:sym typeface="Comfortaa"/>
              </a:rPr>
              <a:t>. – Daily -Appropriate shoes</a:t>
            </a:r>
            <a:r>
              <a:rPr lang="en-US" sz="3100" b="1" i="0" dirty="0">
                <a:solidFill>
                  <a:srgbClr val="FFFFFF"/>
                </a:solidFill>
                <a:latin typeface="Comic Sans MS" panose="030F0702030302020204" pitchFamily="66" charset="0"/>
                <a:ea typeface="Comfortaa"/>
                <a:cs typeface="Comfortaa"/>
                <a:sym typeface="Comfortaa"/>
              </a:rPr>
              <a:t>​</a:t>
            </a:r>
            <a:br>
              <a:rPr lang="en-US" sz="3100" b="1" i="0" dirty="0">
                <a:solidFill>
                  <a:srgbClr val="FFFFFF"/>
                </a:solidFill>
                <a:latin typeface="Comic Sans MS" panose="030F0702030302020204" pitchFamily="66" charset="0"/>
                <a:ea typeface="Comfortaa"/>
                <a:cs typeface="Comfortaa"/>
                <a:sym typeface="Comfortaa"/>
              </a:rPr>
            </a:br>
            <a:br>
              <a:rPr lang="en-US" sz="3100" b="1" i="0" dirty="0">
                <a:solidFill>
                  <a:srgbClr val="FFFFFF"/>
                </a:solidFill>
                <a:latin typeface="Comic Sans MS" panose="030F0702030302020204" pitchFamily="66" charset="0"/>
                <a:ea typeface="Comfortaa"/>
                <a:cs typeface="Comfortaa"/>
                <a:sym typeface="Comfortaa"/>
              </a:rPr>
            </a:br>
            <a:r>
              <a:rPr lang="en-US" sz="3100" b="1" i="0" u="none" strike="noStrike" dirty="0">
                <a:solidFill>
                  <a:srgbClr val="00B0F0"/>
                </a:solidFill>
                <a:latin typeface="Comic Sans MS" panose="030F0702030302020204" pitchFamily="66" charset="0"/>
                <a:ea typeface="Comfortaa"/>
                <a:cs typeface="Comfortaa"/>
                <a:sym typeface="Comfortaa"/>
              </a:rPr>
              <a:t>Music</a:t>
            </a:r>
            <a:r>
              <a:rPr lang="en-US" sz="3100" b="1" i="0" u="none" strike="noStrike" dirty="0">
                <a:solidFill>
                  <a:srgbClr val="000000"/>
                </a:solidFill>
                <a:latin typeface="Comic Sans MS" panose="030F0702030302020204" pitchFamily="66" charset="0"/>
                <a:ea typeface="Comfortaa"/>
                <a:cs typeface="Comfortaa"/>
                <a:sym typeface="Comfortaa"/>
              </a:rPr>
              <a:t>- Once a week.</a:t>
            </a:r>
            <a:br>
              <a:rPr lang="en-US" sz="3100" b="1" i="0" u="none" strike="noStrike" dirty="0">
                <a:solidFill>
                  <a:srgbClr val="000000"/>
                </a:solidFill>
                <a:latin typeface="Comic Sans MS" panose="030F0702030302020204" pitchFamily="66" charset="0"/>
                <a:ea typeface="Comfortaa"/>
                <a:cs typeface="Comfortaa"/>
                <a:sym typeface="Comfortaa"/>
              </a:rPr>
            </a:br>
            <a:r>
              <a:rPr lang="en-US" sz="3100" b="1" i="0" dirty="0">
                <a:solidFill>
                  <a:srgbClr val="FFFFFF"/>
                </a:solidFill>
                <a:latin typeface="Comic Sans MS" panose="030F0702030302020204" pitchFamily="66" charset="0"/>
                <a:ea typeface="Comfortaa"/>
                <a:cs typeface="Comfortaa"/>
                <a:sym typeface="Comfortaa"/>
              </a:rPr>
              <a:t>​</a:t>
            </a:r>
            <a:br>
              <a:rPr lang="en-US" sz="3100" b="1" dirty="0">
                <a:solidFill>
                  <a:srgbClr val="FFFFFF"/>
                </a:solidFill>
                <a:latin typeface="Comic Sans MS" panose="030F0702030302020204" pitchFamily="66" charset="0"/>
                <a:ea typeface="Comfortaa"/>
                <a:cs typeface="Comfortaa"/>
                <a:sym typeface="Comfortaa"/>
              </a:rPr>
            </a:br>
            <a:r>
              <a:rPr lang="en-US" sz="3100" b="1" i="0" u="none" strike="noStrike" dirty="0">
                <a:solidFill>
                  <a:schemeClr val="accent6">
                    <a:lumMod val="75000"/>
                  </a:schemeClr>
                </a:solidFill>
                <a:latin typeface="Comic Sans MS" panose="030F0702030302020204" pitchFamily="66" charset="0"/>
                <a:ea typeface="Comfortaa"/>
                <a:cs typeface="Comfortaa"/>
                <a:sym typeface="Comfortaa"/>
              </a:rPr>
              <a:t>Library</a:t>
            </a:r>
            <a:r>
              <a:rPr lang="en-US" sz="3100" b="1" dirty="0">
                <a:solidFill>
                  <a:srgbClr val="000000"/>
                </a:solidFill>
                <a:latin typeface="Comic Sans MS" panose="030F0702030302020204" pitchFamily="66" charset="0"/>
                <a:ea typeface="Comfortaa"/>
                <a:cs typeface="Comfortaa"/>
                <a:sym typeface="Comfortaa"/>
              </a:rPr>
              <a:t>-Once of week.</a:t>
            </a:r>
            <a:br>
              <a:rPr lang="en-US" sz="2700" b="0" i="0" dirty="0">
                <a:solidFill>
                  <a:srgbClr val="FFFFFF"/>
                </a:solidFill>
                <a:latin typeface="Quattrocento Sans"/>
                <a:ea typeface="Quattrocento Sans"/>
                <a:cs typeface="Quattrocento Sans"/>
                <a:sym typeface="Quattrocento Sans"/>
              </a:rPr>
            </a:br>
            <a:endParaRPr sz="2700" b="1" dirty="0">
              <a:latin typeface="Century Gothic"/>
              <a:ea typeface="Century Gothic"/>
              <a:cs typeface="Century Gothic"/>
              <a:sym typeface="Century Gothic"/>
            </a:endParaRPr>
          </a:p>
        </p:txBody>
      </p:sp>
      <p:sp>
        <p:nvSpPr>
          <p:cNvPr id="323" name="Google Shape;323;p46"/>
          <p:cNvSpPr/>
          <p:nvPr/>
        </p:nvSpPr>
        <p:spPr>
          <a:xfrm rot="10800000">
            <a:off x="-26750" y="0"/>
            <a:ext cx="9138600" cy="6858000"/>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cSld>
  <p:clrMapOvr>
    <a:masterClrMapping/>
  </p:clrMapOvr>
  <p:transition spd="slow">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12"/>
          <p:cNvSpPr txBox="1">
            <a:spLocks noGrp="1"/>
          </p:cNvSpPr>
          <p:nvPr>
            <p:ph type="title"/>
          </p:nvPr>
        </p:nvSpPr>
        <p:spPr>
          <a:xfrm>
            <a:off x="628650" y="0"/>
            <a:ext cx="7886700" cy="10763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EEB1EC"/>
              </a:buClr>
              <a:buSzPts val="4500"/>
              <a:buFont typeface="Century Gothic"/>
              <a:buNone/>
            </a:pPr>
            <a:r>
              <a:rPr lang="en-US" sz="4300" b="1" i="0" u="none" dirty="0">
                <a:solidFill>
                  <a:srgbClr val="C00000"/>
                </a:solidFill>
                <a:latin typeface="Century Gothic"/>
                <a:ea typeface="Century Gothic"/>
                <a:cs typeface="Century Gothic"/>
                <a:sym typeface="Century Gothic"/>
              </a:rPr>
              <a:t>        </a:t>
            </a:r>
            <a:r>
              <a:rPr lang="en-US" sz="4300" i="0" u="none" dirty="0">
                <a:solidFill>
                  <a:srgbClr val="C00000"/>
                </a:solidFill>
                <a:latin typeface="Comic Sans MS"/>
                <a:ea typeface="Comic Sans MS"/>
                <a:cs typeface="Comic Sans MS"/>
                <a:sym typeface="Comic Sans MS"/>
              </a:rPr>
              <a:t>Homework-Flight Plan</a:t>
            </a:r>
            <a:endParaRPr sz="4300" dirty="0">
              <a:solidFill>
                <a:srgbClr val="C00000"/>
              </a:solidFill>
              <a:latin typeface="Comic Sans MS"/>
              <a:ea typeface="Comic Sans MS"/>
              <a:cs typeface="Comic Sans MS"/>
              <a:sym typeface="Comic Sans MS"/>
            </a:endParaRPr>
          </a:p>
        </p:txBody>
      </p:sp>
      <p:sp>
        <p:nvSpPr>
          <p:cNvPr id="136" name="Google Shape;136;p12"/>
          <p:cNvSpPr txBox="1">
            <a:spLocks noGrp="1"/>
          </p:cNvSpPr>
          <p:nvPr>
            <p:ph idx="1"/>
          </p:nvPr>
        </p:nvSpPr>
        <p:spPr>
          <a:xfrm>
            <a:off x="-1" y="942975"/>
            <a:ext cx="9231631" cy="5734200"/>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ctr" rtl="0">
              <a:lnSpc>
                <a:spcPct val="90000"/>
              </a:lnSpc>
              <a:spcBef>
                <a:spcPts val="0"/>
              </a:spcBef>
              <a:spcAft>
                <a:spcPts val="0"/>
              </a:spcAft>
              <a:buClr>
                <a:srgbClr val="EF53A5"/>
              </a:buClr>
              <a:buSzPct val="100000"/>
              <a:buNone/>
            </a:pPr>
            <a:r>
              <a:rPr lang="en-US" sz="11200" b="1" i="0" u="none" dirty="0">
                <a:solidFill>
                  <a:srgbClr val="00B0F0"/>
                </a:solidFill>
                <a:latin typeface="Century Gothic"/>
                <a:ea typeface="Century Gothic"/>
                <a:cs typeface="Century Gothic"/>
                <a:sym typeface="Century Gothic"/>
              </a:rPr>
              <a:t>Homework will be posted on </a:t>
            </a:r>
          </a:p>
          <a:p>
            <a:pPr marL="0" marR="0" lvl="0" indent="0" algn="ctr" rtl="0">
              <a:lnSpc>
                <a:spcPct val="90000"/>
              </a:lnSpc>
              <a:spcBef>
                <a:spcPts val="0"/>
              </a:spcBef>
              <a:spcAft>
                <a:spcPts val="0"/>
              </a:spcAft>
              <a:buClr>
                <a:srgbClr val="EF53A5"/>
              </a:buClr>
              <a:buSzPct val="100000"/>
              <a:buNone/>
            </a:pPr>
            <a:r>
              <a:rPr lang="en-US" sz="11200" b="1" i="0" u="none" dirty="0">
                <a:solidFill>
                  <a:srgbClr val="00B0F0"/>
                </a:solidFill>
                <a:latin typeface="Century Gothic"/>
                <a:ea typeface="Century Gothic"/>
                <a:cs typeface="Century Gothic"/>
                <a:sym typeface="Century Gothic"/>
              </a:rPr>
              <a:t>Parent Square and Google Classroom.</a:t>
            </a:r>
            <a:endParaRPr sz="11200" b="1" i="0" u="none" dirty="0">
              <a:solidFill>
                <a:srgbClr val="00B0F0"/>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rgbClr val="EF53A5"/>
              </a:buClr>
              <a:buSzPct val="100000"/>
              <a:buNone/>
            </a:pPr>
            <a:endParaRPr sz="8000" b="0" i="0" u="none" dirty="0">
              <a:latin typeface="Century Gothic"/>
              <a:ea typeface="Century Gothic"/>
              <a:cs typeface="Century Gothic"/>
              <a:sym typeface="Century Gothic"/>
            </a:endParaRPr>
          </a:p>
          <a:p>
            <a:pPr marL="342900" marR="0" lvl="0" indent="-215900" algn="l" rtl="0">
              <a:lnSpc>
                <a:spcPct val="90000"/>
              </a:lnSpc>
              <a:spcBef>
                <a:spcPts val="0"/>
              </a:spcBef>
              <a:spcAft>
                <a:spcPts val="0"/>
              </a:spcAft>
              <a:buClr>
                <a:srgbClr val="EF53A5"/>
              </a:buClr>
              <a:buSzPts val="500"/>
              <a:buFont typeface="Noto Sans Symbols"/>
              <a:buNone/>
            </a:pPr>
            <a:endParaRPr sz="8000" b="0" i="0" u="none" dirty="0">
              <a:latin typeface="Comic Sans MS"/>
              <a:ea typeface="Comic Sans MS"/>
              <a:cs typeface="Comic Sans MS"/>
              <a:sym typeface="Comic Sans MS"/>
            </a:endParaRPr>
          </a:p>
          <a:p>
            <a:pPr marL="0" marR="0" lvl="0" indent="0" algn="l" rtl="0">
              <a:lnSpc>
                <a:spcPct val="90000"/>
              </a:lnSpc>
              <a:spcBef>
                <a:spcPts val="0"/>
              </a:spcBef>
              <a:spcAft>
                <a:spcPts val="0"/>
              </a:spcAft>
              <a:buClr>
                <a:srgbClr val="EF53A5"/>
              </a:buClr>
              <a:buSzPts val="500"/>
              <a:buNone/>
            </a:pPr>
            <a:r>
              <a:rPr lang="en-US" sz="8000" b="0" i="0" u="none" dirty="0">
                <a:latin typeface="Comic Sans MS"/>
                <a:ea typeface="Comic Sans MS"/>
                <a:cs typeface="Comic Sans MS"/>
                <a:sym typeface="Comic Sans MS"/>
              </a:rPr>
              <a:t>District guidelines are 20-30 of </a:t>
            </a:r>
            <a:r>
              <a:rPr lang="en-US" sz="8000" b="0" i="0" u="sng" dirty="0">
                <a:latin typeface="Comic Sans MS"/>
                <a:ea typeface="Comic Sans MS"/>
                <a:cs typeface="Comic Sans MS"/>
                <a:sym typeface="Comic Sans MS"/>
              </a:rPr>
              <a:t>focused</a:t>
            </a:r>
            <a:r>
              <a:rPr lang="en-US" sz="8000" b="0" i="0" u="none" dirty="0">
                <a:latin typeface="Comic Sans MS"/>
                <a:ea typeface="Comic Sans MS"/>
                <a:cs typeface="Comic Sans MS"/>
                <a:sym typeface="Comic Sans MS"/>
              </a:rPr>
              <a:t> minutes daily as well as an </a:t>
            </a:r>
            <a:r>
              <a:rPr lang="en-US" sz="8000" b="0" i="0" u="sng" dirty="0">
                <a:latin typeface="Comic Sans MS"/>
                <a:ea typeface="Comic Sans MS"/>
                <a:cs typeface="Comic Sans MS"/>
                <a:sym typeface="Comic Sans MS"/>
              </a:rPr>
              <a:t>additional</a:t>
            </a:r>
            <a:r>
              <a:rPr lang="en-US" sz="8000" b="0" i="0" u="none" dirty="0">
                <a:latin typeface="Comic Sans MS"/>
                <a:ea typeface="Comic Sans MS"/>
                <a:cs typeface="Comic Sans MS"/>
                <a:sym typeface="Comic Sans MS"/>
              </a:rPr>
              <a:t> </a:t>
            </a:r>
            <a:r>
              <a:rPr lang="en-US" sz="8000" dirty="0">
                <a:latin typeface="Comic Sans MS"/>
                <a:ea typeface="Comic Sans MS"/>
                <a:cs typeface="Comic Sans MS"/>
                <a:sym typeface="Comic Sans MS"/>
              </a:rPr>
              <a:t>20</a:t>
            </a:r>
            <a:r>
              <a:rPr lang="en-US" sz="8000" b="0" i="0" u="none" dirty="0">
                <a:latin typeface="Comic Sans MS"/>
                <a:ea typeface="Comic Sans MS"/>
                <a:cs typeface="Comic Sans MS"/>
                <a:sym typeface="Comic Sans MS"/>
              </a:rPr>
              <a:t> minutes a day of outside reading. </a:t>
            </a:r>
            <a:endParaRPr sz="8000" b="0" i="0" u="none" dirty="0">
              <a:latin typeface="Comic Sans MS"/>
              <a:ea typeface="Comic Sans MS"/>
              <a:cs typeface="Comic Sans MS"/>
              <a:sym typeface="Comic Sans MS"/>
            </a:endParaRPr>
          </a:p>
          <a:p>
            <a:pPr marL="342900" marR="0" lvl="0" indent="-215900" algn="l" rtl="0">
              <a:lnSpc>
                <a:spcPct val="90000"/>
              </a:lnSpc>
              <a:spcBef>
                <a:spcPts val="0"/>
              </a:spcBef>
              <a:spcAft>
                <a:spcPts val="0"/>
              </a:spcAft>
              <a:buClr>
                <a:srgbClr val="EF53A5"/>
              </a:buClr>
              <a:buSzPts val="500"/>
              <a:buFont typeface="Noto Sans Symbols"/>
              <a:buNone/>
            </a:pPr>
            <a:endParaRPr sz="8000" b="0" i="0" u="none" dirty="0">
              <a:solidFill>
                <a:srgbClr val="7030A0"/>
              </a:solidFill>
              <a:latin typeface="Comic Sans MS"/>
              <a:ea typeface="Comic Sans MS"/>
              <a:cs typeface="Comic Sans MS"/>
              <a:sym typeface="Comic Sans MS"/>
            </a:endParaRPr>
          </a:p>
          <a:p>
            <a:pPr marL="0" marR="0" lvl="0" indent="0" algn="l" rtl="0">
              <a:lnSpc>
                <a:spcPct val="90000"/>
              </a:lnSpc>
              <a:spcBef>
                <a:spcPts val="0"/>
              </a:spcBef>
              <a:spcAft>
                <a:spcPts val="0"/>
              </a:spcAft>
              <a:buClr>
                <a:srgbClr val="EF53A5"/>
              </a:buClr>
              <a:buSzPts val="500"/>
              <a:buNone/>
            </a:pPr>
            <a:r>
              <a:rPr lang="en-US" sz="8000" dirty="0">
                <a:solidFill>
                  <a:srgbClr val="7030A0"/>
                </a:solidFill>
                <a:latin typeface="Comic Sans MS"/>
                <a:ea typeface="Comic Sans MS"/>
                <a:cs typeface="Comic Sans MS"/>
                <a:sym typeface="Comic Sans MS"/>
              </a:rPr>
              <a:t>    Homework will be assigned Monday through Thursday</a:t>
            </a:r>
            <a:r>
              <a:rPr lang="en-US" sz="8000" dirty="0">
                <a:latin typeface="Comic Sans MS"/>
                <a:ea typeface="Comic Sans MS"/>
                <a:cs typeface="Comic Sans MS"/>
                <a:sym typeface="Comic Sans MS"/>
              </a:rPr>
              <a:t>. </a:t>
            </a:r>
            <a:endParaRPr sz="8000" dirty="0"/>
          </a:p>
          <a:p>
            <a:pPr marL="0" marR="0" lvl="0" indent="0" algn="l" rtl="0">
              <a:lnSpc>
                <a:spcPct val="90000"/>
              </a:lnSpc>
              <a:spcBef>
                <a:spcPts val="0"/>
              </a:spcBef>
              <a:spcAft>
                <a:spcPts val="0"/>
              </a:spcAft>
              <a:buClr>
                <a:srgbClr val="EF53A5"/>
              </a:buClr>
              <a:buSzPts val="500"/>
              <a:buNone/>
            </a:pPr>
            <a:endParaRPr sz="8000" dirty="0">
              <a:latin typeface="Comic Sans MS"/>
              <a:ea typeface="Comic Sans MS"/>
              <a:cs typeface="Comic Sans MS"/>
              <a:sym typeface="Comic Sans MS"/>
            </a:endParaRPr>
          </a:p>
          <a:p>
            <a:pPr marL="0" lvl="0" indent="0" algn="l" rtl="0">
              <a:lnSpc>
                <a:spcPct val="90000"/>
              </a:lnSpc>
              <a:spcBef>
                <a:spcPts val="0"/>
              </a:spcBef>
              <a:spcAft>
                <a:spcPts val="0"/>
              </a:spcAft>
              <a:buClr>
                <a:srgbClr val="EF53A5"/>
              </a:buClr>
              <a:buSzPts val="500"/>
              <a:buNone/>
            </a:pPr>
            <a:r>
              <a:rPr lang="en-US" sz="8000" b="0" i="0" u="none" dirty="0">
                <a:latin typeface="Comic Sans MS"/>
                <a:ea typeface="Comic Sans MS"/>
                <a:cs typeface="Comic Sans MS"/>
                <a:sym typeface="Comic Sans MS"/>
              </a:rPr>
              <a:t>1. Read: 20 minutes.</a:t>
            </a:r>
            <a:r>
              <a:rPr lang="en-US" sz="8000" dirty="0">
                <a:latin typeface="Comic Sans MS"/>
                <a:ea typeface="Comic Sans MS"/>
                <a:cs typeface="Comic Sans MS"/>
                <a:sym typeface="Comic Sans MS"/>
              </a:rPr>
              <a:t> </a:t>
            </a:r>
            <a:endParaRPr sz="8000" dirty="0">
              <a:latin typeface="Comic Sans MS"/>
              <a:ea typeface="Comic Sans MS"/>
              <a:cs typeface="Comic Sans MS"/>
              <a:sym typeface="Comic Sans MS"/>
            </a:endParaRPr>
          </a:p>
          <a:p>
            <a:pPr marL="0" lvl="0" indent="0" algn="l" rtl="0">
              <a:lnSpc>
                <a:spcPct val="90000"/>
              </a:lnSpc>
              <a:spcBef>
                <a:spcPts val="0"/>
              </a:spcBef>
              <a:spcAft>
                <a:spcPts val="0"/>
              </a:spcAft>
              <a:buClr>
                <a:srgbClr val="EF53A5"/>
              </a:buClr>
              <a:buSzPts val="500"/>
              <a:buNone/>
            </a:pPr>
            <a:endParaRPr sz="8000" dirty="0">
              <a:latin typeface="Comic Sans MS"/>
              <a:ea typeface="Comic Sans MS"/>
              <a:cs typeface="Comic Sans MS"/>
              <a:sym typeface="Comic Sans MS"/>
            </a:endParaRPr>
          </a:p>
          <a:p>
            <a:pPr marL="0" lvl="0" indent="0" algn="l" rtl="0">
              <a:lnSpc>
                <a:spcPct val="90000"/>
              </a:lnSpc>
              <a:spcBef>
                <a:spcPts val="0"/>
              </a:spcBef>
              <a:spcAft>
                <a:spcPts val="0"/>
              </a:spcAft>
              <a:buClr>
                <a:srgbClr val="EF53A5"/>
              </a:buClr>
              <a:buSzPts val="500"/>
              <a:buNone/>
            </a:pPr>
            <a:r>
              <a:rPr lang="en-US" sz="8000" dirty="0">
                <a:latin typeface="Comic Sans MS"/>
                <a:ea typeface="Comic Sans MS"/>
                <a:cs typeface="Comic Sans MS"/>
                <a:sym typeface="Comic Sans MS"/>
              </a:rPr>
              <a:t>2. Reading Log. Due every Friday.</a:t>
            </a:r>
            <a:endParaRPr sz="8000" dirty="0">
              <a:latin typeface="Comic Sans MS"/>
              <a:ea typeface="Comic Sans MS"/>
              <a:cs typeface="Comic Sans MS"/>
              <a:sym typeface="Comic Sans MS"/>
            </a:endParaRPr>
          </a:p>
          <a:p>
            <a:pPr marL="0" lvl="0" indent="0" algn="l" rtl="0">
              <a:lnSpc>
                <a:spcPct val="90000"/>
              </a:lnSpc>
              <a:spcBef>
                <a:spcPts val="0"/>
              </a:spcBef>
              <a:spcAft>
                <a:spcPts val="0"/>
              </a:spcAft>
              <a:buClr>
                <a:srgbClr val="EF53A5"/>
              </a:buClr>
              <a:buSzPts val="500"/>
              <a:buNone/>
            </a:pPr>
            <a:endParaRPr sz="8000" dirty="0">
              <a:latin typeface="Comic Sans MS"/>
              <a:ea typeface="Comic Sans MS"/>
              <a:cs typeface="Comic Sans MS"/>
              <a:sym typeface="Comic Sans MS"/>
            </a:endParaRPr>
          </a:p>
          <a:p>
            <a:pPr marL="0" lvl="0" indent="0" algn="l" rtl="0">
              <a:lnSpc>
                <a:spcPct val="90000"/>
              </a:lnSpc>
              <a:spcBef>
                <a:spcPts val="0"/>
              </a:spcBef>
              <a:spcAft>
                <a:spcPts val="0"/>
              </a:spcAft>
              <a:buClr>
                <a:srgbClr val="EF53A5"/>
              </a:buClr>
              <a:buSzPts val="500"/>
              <a:buNone/>
            </a:pPr>
            <a:endParaRPr sz="8000" dirty="0">
              <a:latin typeface="Comic Sans MS"/>
              <a:ea typeface="Comic Sans MS"/>
              <a:cs typeface="Comic Sans MS"/>
              <a:sym typeface="Comic Sans MS"/>
            </a:endParaRPr>
          </a:p>
          <a:p>
            <a:pPr marL="0" lvl="0" indent="0" algn="l" rtl="0">
              <a:lnSpc>
                <a:spcPct val="90000"/>
              </a:lnSpc>
              <a:spcBef>
                <a:spcPts val="0"/>
              </a:spcBef>
              <a:spcAft>
                <a:spcPts val="0"/>
              </a:spcAft>
              <a:buClr>
                <a:srgbClr val="EF53A5"/>
              </a:buClr>
              <a:buSzPts val="500"/>
              <a:buNone/>
            </a:pPr>
            <a:r>
              <a:rPr lang="en-US" sz="8000" dirty="0">
                <a:latin typeface="Comic Sans MS"/>
                <a:ea typeface="Comic Sans MS"/>
                <a:cs typeface="Comic Sans MS"/>
                <a:sym typeface="Comic Sans MS"/>
              </a:rPr>
              <a:t>3. Math: Math workbook will be kept at home. Complete </a:t>
            </a:r>
            <a:endParaRPr sz="8000" dirty="0">
              <a:latin typeface="Comic Sans MS"/>
              <a:ea typeface="Comic Sans MS"/>
              <a:cs typeface="Comic Sans MS"/>
              <a:sym typeface="Comic Sans MS"/>
            </a:endParaRPr>
          </a:p>
          <a:p>
            <a:pPr marL="0" lvl="0" indent="0" algn="l" rtl="0">
              <a:lnSpc>
                <a:spcPct val="90000"/>
              </a:lnSpc>
              <a:spcBef>
                <a:spcPts val="0"/>
              </a:spcBef>
              <a:spcAft>
                <a:spcPts val="0"/>
              </a:spcAft>
              <a:buClr>
                <a:srgbClr val="EF53A5"/>
              </a:buClr>
              <a:buSzPts val="500"/>
              <a:buNone/>
            </a:pPr>
            <a:r>
              <a:rPr lang="en-US" sz="8000" dirty="0">
                <a:latin typeface="Comic Sans MS"/>
                <a:ea typeface="Comic Sans MS"/>
                <a:cs typeface="Comic Sans MS"/>
                <a:sym typeface="Comic Sans MS"/>
              </a:rPr>
              <a:t>              the homework page that matches the lesson. </a:t>
            </a:r>
          </a:p>
          <a:p>
            <a:pPr marL="0" lvl="0" indent="0" algn="l" rtl="0">
              <a:lnSpc>
                <a:spcPct val="90000"/>
              </a:lnSpc>
              <a:spcBef>
                <a:spcPts val="0"/>
              </a:spcBef>
              <a:spcAft>
                <a:spcPts val="0"/>
              </a:spcAft>
              <a:buClr>
                <a:srgbClr val="EF53A5"/>
              </a:buClr>
              <a:buSzPts val="500"/>
              <a:buNone/>
            </a:pPr>
            <a:r>
              <a:rPr lang="en-US" sz="8000" dirty="0">
                <a:latin typeface="Comic Sans MS"/>
                <a:ea typeface="Comic Sans MS"/>
                <a:cs typeface="Comic Sans MS"/>
                <a:sym typeface="Comic Sans MS"/>
              </a:rPr>
              <a:t>               The day before a test a Practice Test will be sent home. </a:t>
            </a:r>
          </a:p>
          <a:p>
            <a:pPr marL="0" lvl="0" indent="0" algn="l" rtl="0">
              <a:lnSpc>
                <a:spcPct val="90000"/>
              </a:lnSpc>
              <a:spcBef>
                <a:spcPts val="0"/>
              </a:spcBef>
              <a:spcAft>
                <a:spcPts val="0"/>
              </a:spcAft>
              <a:buClr>
                <a:srgbClr val="EF53A5"/>
              </a:buClr>
              <a:buSzPts val="500"/>
              <a:buNone/>
            </a:pPr>
            <a:endParaRPr lang="en-US" sz="8000" dirty="0">
              <a:latin typeface="Comic Sans MS"/>
              <a:ea typeface="Comic Sans MS"/>
              <a:cs typeface="Comic Sans MS"/>
              <a:sym typeface="Comic Sans MS"/>
            </a:endParaRPr>
          </a:p>
          <a:p>
            <a:pPr marL="0" lvl="0" indent="0" algn="l" rtl="0">
              <a:lnSpc>
                <a:spcPct val="90000"/>
              </a:lnSpc>
              <a:spcBef>
                <a:spcPts val="0"/>
              </a:spcBef>
              <a:spcAft>
                <a:spcPts val="0"/>
              </a:spcAft>
              <a:buClr>
                <a:srgbClr val="EF53A5"/>
              </a:buClr>
              <a:buSzPts val="500"/>
              <a:buNone/>
            </a:pPr>
            <a:r>
              <a:rPr lang="en-US" sz="8000" dirty="0">
                <a:latin typeface="Comic Sans MS"/>
                <a:ea typeface="Comic Sans MS"/>
                <a:cs typeface="Comic Sans MS"/>
                <a:sym typeface="Comic Sans MS"/>
              </a:rPr>
              <a:t>               On the day of the Topic test there will be no homework. </a:t>
            </a:r>
            <a:endParaRPr sz="8000" dirty="0">
              <a:latin typeface="Comic Sans MS"/>
              <a:ea typeface="Comic Sans MS"/>
              <a:cs typeface="Comic Sans MS"/>
              <a:sym typeface="Comic Sans MS"/>
            </a:endParaRPr>
          </a:p>
          <a:p>
            <a:pPr marL="0" lvl="0" indent="0" algn="l" rtl="0">
              <a:lnSpc>
                <a:spcPct val="90000"/>
              </a:lnSpc>
              <a:spcBef>
                <a:spcPts val="0"/>
              </a:spcBef>
              <a:spcAft>
                <a:spcPts val="0"/>
              </a:spcAft>
              <a:buClr>
                <a:srgbClr val="EF53A5"/>
              </a:buClr>
              <a:buSzPts val="500"/>
              <a:buNone/>
            </a:pPr>
            <a:endParaRPr sz="8000" dirty="0">
              <a:latin typeface="Comic Sans MS"/>
              <a:ea typeface="Comic Sans MS"/>
              <a:cs typeface="Comic Sans MS"/>
              <a:sym typeface="Comic Sans MS"/>
            </a:endParaRPr>
          </a:p>
          <a:p>
            <a:pPr marL="0" lvl="0" indent="0" algn="l" rtl="0">
              <a:lnSpc>
                <a:spcPct val="90000"/>
              </a:lnSpc>
              <a:spcBef>
                <a:spcPts val="0"/>
              </a:spcBef>
              <a:spcAft>
                <a:spcPts val="0"/>
              </a:spcAft>
              <a:buClr>
                <a:srgbClr val="EF53A5"/>
              </a:buClr>
              <a:buSzPts val="500"/>
              <a:buNone/>
            </a:pPr>
            <a:r>
              <a:rPr lang="en-US" sz="8000" dirty="0">
                <a:latin typeface="Comic Sans MS"/>
                <a:ea typeface="Comic Sans MS"/>
                <a:cs typeface="Comic Sans MS"/>
                <a:sym typeface="Comic Sans MS"/>
              </a:rPr>
              <a:t>                Practice math facts 10 minutes daily.</a:t>
            </a:r>
            <a:endParaRPr sz="8000" dirty="0">
              <a:latin typeface="Comic Sans MS"/>
              <a:ea typeface="Comic Sans MS"/>
              <a:cs typeface="Comic Sans MS"/>
              <a:sym typeface="Comic Sans MS"/>
            </a:endParaRPr>
          </a:p>
          <a:p>
            <a:pPr marL="0" marR="0" lvl="0" indent="0" algn="l" rtl="0">
              <a:lnSpc>
                <a:spcPct val="90000"/>
              </a:lnSpc>
              <a:spcBef>
                <a:spcPts val="1000"/>
              </a:spcBef>
              <a:spcAft>
                <a:spcPts val="0"/>
              </a:spcAft>
              <a:buClr>
                <a:srgbClr val="EF53A5"/>
              </a:buClr>
              <a:buSzPts val="500"/>
              <a:buNone/>
            </a:pPr>
            <a:r>
              <a:rPr lang="en-US" sz="8000" dirty="0">
                <a:latin typeface="Comic Sans MS"/>
                <a:ea typeface="Comic Sans MS"/>
                <a:cs typeface="Comic Sans MS"/>
                <a:sym typeface="Comic Sans MS"/>
              </a:rPr>
              <a:t>4. Unfinished classwork. </a:t>
            </a:r>
            <a:endParaRPr sz="8000" dirty="0"/>
          </a:p>
          <a:p>
            <a:pPr marL="0" marR="0" lvl="0" indent="0" algn="l" rtl="0">
              <a:lnSpc>
                <a:spcPct val="90000"/>
              </a:lnSpc>
              <a:spcBef>
                <a:spcPts val="1000"/>
              </a:spcBef>
              <a:spcAft>
                <a:spcPts val="0"/>
              </a:spcAft>
              <a:buClr>
                <a:srgbClr val="EF53A5"/>
              </a:buClr>
              <a:buSzPts val="500"/>
              <a:buNone/>
            </a:pPr>
            <a:endParaRPr sz="8000" dirty="0">
              <a:latin typeface="Comic Sans MS"/>
              <a:ea typeface="Comic Sans MS"/>
              <a:cs typeface="Comic Sans MS"/>
              <a:sym typeface="Comic Sans MS"/>
            </a:endParaRPr>
          </a:p>
          <a:p>
            <a:pPr marL="0" marR="0" lvl="0" indent="0" algn="l" rtl="0">
              <a:lnSpc>
                <a:spcPct val="90000"/>
              </a:lnSpc>
              <a:spcBef>
                <a:spcPts val="1000"/>
              </a:spcBef>
              <a:spcAft>
                <a:spcPts val="0"/>
              </a:spcAft>
              <a:buClr>
                <a:srgbClr val="EF53A5"/>
              </a:buClr>
              <a:buSzPts val="500"/>
              <a:buNone/>
            </a:pPr>
            <a:r>
              <a:rPr lang="en-US" sz="8000" dirty="0">
                <a:latin typeface="Comic Sans MS"/>
                <a:ea typeface="Comic Sans MS"/>
                <a:cs typeface="Comic Sans MS"/>
                <a:sym typeface="Comic Sans MS"/>
              </a:rPr>
              <a:t>5 Test prep when necessary.</a:t>
            </a:r>
            <a:endParaRPr sz="8000" dirty="0"/>
          </a:p>
          <a:p>
            <a:pPr marL="342900" marR="0" lvl="0" indent="-215900" algn="l" rtl="0">
              <a:lnSpc>
                <a:spcPct val="90000"/>
              </a:lnSpc>
              <a:spcBef>
                <a:spcPts val="1000"/>
              </a:spcBef>
              <a:spcAft>
                <a:spcPts val="0"/>
              </a:spcAft>
              <a:buClr>
                <a:srgbClr val="EF53A5"/>
              </a:buClr>
              <a:buSzPct val="83333"/>
              <a:buFont typeface="Noto Sans Symbols"/>
              <a:buNone/>
            </a:pPr>
            <a:endParaRPr sz="2400" dirty="0">
              <a:latin typeface="Comic Sans MS"/>
              <a:ea typeface="Comic Sans MS"/>
              <a:cs typeface="Comic Sans MS"/>
              <a:sym typeface="Comic Sans MS"/>
            </a:endParaRPr>
          </a:p>
          <a:p>
            <a:pPr marL="0" marR="0" lvl="0" indent="0" algn="ctr" rtl="0">
              <a:lnSpc>
                <a:spcPct val="90000"/>
              </a:lnSpc>
              <a:spcBef>
                <a:spcPts val="1000"/>
              </a:spcBef>
              <a:spcAft>
                <a:spcPts val="0"/>
              </a:spcAft>
              <a:buClr>
                <a:srgbClr val="EF53A5"/>
              </a:buClr>
              <a:buSzPct val="83333"/>
              <a:buNone/>
            </a:pPr>
            <a:endParaRPr sz="2400" b="1" i="0" u="sng" dirty="0">
              <a:latin typeface="Comic Sans MS"/>
              <a:ea typeface="Comic Sans MS"/>
              <a:cs typeface="Comic Sans MS"/>
              <a:sym typeface="Comic Sans MS"/>
            </a:endParaRPr>
          </a:p>
          <a:p>
            <a:pPr marL="342900" marR="0" lvl="0" indent="-342900" algn="l" rtl="0">
              <a:lnSpc>
                <a:spcPct val="90000"/>
              </a:lnSpc>
              <a:spcBef>
                <a:spcPts val="1000"/>
              </a:spcBef>
              <a:spcAft>
                <a:spcPts val="0"/>
              </a:spcAft>
              <a:buClr>
                <a:srgbClr val="EF53A5"/>
              </a:buClr>
              <a:buSzPct val="105263"/>
              <a:buFont typeface="Noto Sans Symbols"/>
              <a:buNone/>
            </a:pPr>
            <a:endParaRPr sz="1900" b="1" i="0" u="none" dirty="0">
              <a:latin typeface="Century Gothic"/>
              <a:ea typeface="Century Gothic"/>
              <a:cs typeface="Century Gothic"/>
              <a:sym typeface="Century Gothic"/>
            </a:endParaRPr>
          </a:p>
          <a:p>
            <a:pPr marL="342900" marR="0" lvl="0" indent="-215900" algn="l" rtl="0">
              <a:lnSpc>
                <a:spcPct val="90000"/>
              </a:lnSpc>
              <a:spcBef>
                <a:spcPts val="1000"/>
              </a:spcBef>
              <a:spcAft>
                <a:spcPts val="0"/>
              </a:spcAft>
              <a:buClr>
                <a:srgbClr val="EF53A5"/>
              </a:buClr>
              <a:buSzPct val="105263"/>
              <a:buFont typeface="Noto Sans Symbols"/>
              <a:buNone/>
            </a:pPr>
            <a:endParaRPr sz="1900" b="1" i="0" u="none" dirty="0">
              <a:latin typeface="Century Gothic"/>
              <a:ea typeface="Century Gothic"/>
              <a:cs typeface="Century Gothic"/>
              <a:sym typeface="Century Gothic"/>
            </a:endParaRPr>
          </a:p>
        </p:txBody>
      </p:sp>
      <p:sp>
        <p:nvSpPr>
          <p:cNvPr id="138" name="Google Shape;138;p12"/>
          <p:cNvSpPr/>
          <p:nvPr/>
        </p:nvSpPr>
        <p:spPr>
          <a:xfrm rot="10800000" flipH="1">
            <a:off x="-10550" y="-1"/>
            <a:ext cx="9154500" cy="6760275"/>
          </a:xfrm>
          <a:prstGeom prst="rect">
            <a:avLst/>
          </a:prstGeom>
          <a:no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5" name="Picture 4" descr="Boy Flying an Airplane">
            <a:extLst>
              <a:ext uri="{FF2B5EF4-FFF2-40B4-BE49-F238E27FC236}">
                <a16:creationId xmlns:a16="http://schemas.microsoft.com/office/drawing/2014/main" id="{C7F453EA-4702-36A8-0FB6-1390D6227EA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1550" y="5404485"/>
            <a:ext cx="1588135" cy="1021080"/>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7"/>
          <p:cNvPicPr preferRelativeResize="0">
            <a:picLocks noGrp="1"/>
          </p:cNvPicPr>
          <p:nvPr>
            <p:ph idx="1"/>
          </p:nvPr>
        </p:nvPicPr>
        <p:blipFill rotWithShape="1">
          <a:blip r:embed="rId3">
            <a:alphaModFix/>
          </a:blip>
          <a:srcRect/>
          <a:stretch/>
        </p:blipFill>
        <p:spPr>
          <a:xfrm>
            <a:off x="-195943" y="0"/>
            <a:ext cx="9535885" cy="6858000"/>
          </a:xfrm>
          <a:prstGeom prst="rect">
            <a:avLst/>
          </a:prstGeom>
          <a:noFill/>
          <a:ln>
            <a:noFill/>
          </a:ln>
        </p:spPr>
      </p:pic>
    </p:spTree>
  </p:cSld>
  <p:clrMapOvr>
    <a:masterClrMapping/>
  </p:clrMapOvr>
  <p:transition spd="slow">
    <p:split orient="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2399</TotalTime>
  <Words>1622</Words>
  <Application>Microsoft Office PowerPoint</Application>
  <PresentationFormat>On-screen Show (4:3)</PresentationFormat>
  <Paragraphs>269</Paragraphs>
  <Slides>32</Slides>
  <Notes>28</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32</vt:i4>
      </vt:variant>
    </vt:vector>
  </HeadingPairs>
  <TitlesOfParts>
    <vt:vector size="46" baseType="lpstr">
      <vt:lpstr>Quattrocento Sans</vt:lpstr>
      <vt:lpstr>Calibri</vt:lpstr>
      <vt:lpstr>Cavolini</vt:lpstr>
      <vt:lpstr>Comfortaa</vt:lpstr>
      <vt:lpstr>Bodoni</vt:lpstr>
      <vt:lpstr>Aptos</vt:lpstr>
      <vt:lpstr>Arial</vt:lpstr>
      <vt:lpstr>Noto Sans Symbols</vt:lpstr>
      <vt:lpstr>Century Gothic</vt:lpstr>
      <vt:lpstr>Game On_PersonalUseOnly</vt:lpstr>
      <vt:lpstr>Aptos Display</vt:lpstr>
      <vt:lpstr>Comic Sans MS</vt:lpstr>
      <vt:lpstr>HelloAsparagus</vt:lpstr>
      <vt:lpstr>Office Theme</vt:lpstr>
      <vt:lpstr>PowerPoint Presentation</vt:lpstr>
      <vt:lpstr>PowerPoint Presentation</vt:lpstr>
      <vt:lpstr>PowerPoint Presentation</vt:lpstr>
      <vt:lpstr>Goals for the Year</vt:lpstr>
      <vt:lpstr> McGraw-Hill Reading Wonders </vt:lpstr>
      <vt:lpstr>Math Curriculum Savvas Envision Math</vt:lpstr>
      <vt:lpstr>    Other Core Subjects  English Language Development (DELD)​  Remediation, Intervention &amp; Enrichment​   Social Studies- Houghton Mifflin-NGSS​  Science- NGSS​ TWIG Click 9 9999999  P.E. – Daily -Appropriate shoes​  Music- Once a week. ​ Library-Once of week. </vt:lpstr>
      <vt:lpstr>        Homework-Flight Plan</vt:lpstr>
      <vt:lpstr>PowerPoint Presentation</vt:lpstr>
      <vt:lpstr>      Grading Policy</vt:lpstr>
      <vt:lpstr>Grading Scale</vt:lpstr>
      <vt:lpstr>Classwork</vt:lpstr>
      <vt:lpstr>Absences</vt:lpstr>
      <vt:lpstr>School Wide Behavior Expectations</vt:lpstr>
      <vt:lpstr>Incident Logs</vt:lpstr>
      <vt:lpstr>Behavior Expectation Rewards</vt:lpstr>
      <vt:lpstr>How does my student earn a Desk Pet?</vt:lpstr>
      <vt:lpstr>PowerPoint Presentation</vt:lpstr>
      <vt:lpstr>    Student Recognition</vt:lpstr>
      <vt:lpstr>We’re College Bound!  </vt:lpstr>
      <vt:lpstr>          Birthdays will be celebrated in class with a birthday song and dance as well as a  book. Treats and or treat bags are great. (no cupcakes please.)   They must be sent with your child. They may not be dropped off in the office.  Birthday party invitations can only be given out before/after school, off campus, unless the entire class is invited. No balloons please. </vt:lpstr>
      <vt:lpstr>PowerPoint Presentation</vt:lpstr>
      <vt:lpstr>School Supplies . </vt:lpstr>
      <vt:lpstr>      Classroom Donations</vt:lpstr>
      <vt:lpstr>Join the PTO !!</vt:lpstr>
      <vt:lpstr>PowerPoint Presentation</vt:lpstr>
      <vt:lpstr> Volunteer Opportunities</vt:lpstr>
      <vt:lpstr>Field Trips 2024-25</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Conway</dc:creator>
  <cp:lastModifiedBy>Atherton, Mari</cp:lastModifiedBy>
  <cp:revision>3</cp:revision>
  <dcterms:created xsi:type="dcterms:W3CDTF">2005-09-09T01:29:35Z</dcterms:created>
  <dcterms:modified xsi:type="dcterms:W3CDTF">2024-08-14T15:46:48Z</dcterms:modified>
</cp:coreProperties>
</file>